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57" r:id="rId3"/>
    <p:sldId id="260" r:id="rId4"/>
    <p:sldId id="273" r:id="rId5"/>
    <p:sldId id="274" r:id="rId6"/>
    <p:sldId id="261" r:id="rId7"/>
    <p:sldId id="275" r:id="rId8"/>
    <p:sldId id="276" r:id="rId9"/>
    <p:sldId id="277" r:id="rId10"/>
    <p:sldId id="282" r:id="rId11"/>
    <p:sldId id="278" r:id="rId12"/>
    <p:sldId id="279" r:id="rId13"/>
    <p:sldId id="280" r:id="rId14"/>
    <p:sldId id="281" r:id="rId15"/>
    <p:sldId id="268" r:id="rId16"/>
  </p:sldIdLst>
  <p:sldSz cx="9144000" cy="6858000" type="screen4x3"/>
  <p:notesSz cx="7010400" cy="9296400"/>
  <p:defaultTextStyle>
    <a:lvl1pPr>
      <a:defRPr>
        <a:latin typeface="Georgia"/>
        <a:ea typeface="Georgia"/>
        <a:cs typeface="Georgia"/>
        <a:sym typeface="Georgia"/>
      </a:defRPr>
    </a:lvl1pPr>
    <a:lvl2pPr indent="457200">
      <a:defRPr>
        <a:latin typeface="Georgia"/>
        <a:ea typeface="Georgia"/>
        <a:cs typeface="Georgia"/>
        <a:sym typeface="Georgia"/>
      </a:defRPr>
    </a:lvl2pPr>
    <a:lvl3pPr indent="914400">
      <a:defRPr>
        <a:latin typeface="Georgia"/>
        <a:ea typeface="Georgia"/>
        <a:cs typeface="Georgia"/>
        <a:sym typeface="Georgia"/>
      </a:defRPr>
    </a:lvl3pPr>
    <a:lvl4pPr indent="1371600">
      <a:defRPr>
        <a:latin typeface="Georgia"/>
        <a:ea typeface="Georgia"/>
        <a:cs typeface="Georgia"/>
        <a:sym typeface="Georgia"/>
      </a:defRPr>
    </a:lvl4pPr>
    <a:lvl5pPr indent="1828800">
      <a:defRPr>
        <a:latin typeface="Georgia"/>
        <a:ea typeface="Georgia"/>
        <a:cs typeface="Georgia"/>
        <a:sym typeface="Georgia"/>
      </a:defRPr>
    </a:lvl5pPr>
    <a:lvl6pPr indent="2286000">
      <a:defRPr>
        <a:latin typeface="Georgia"/>
        <a:ea typeface="Georgia"/>
        <a:cs typeface="Georgia"/>
        <a:sym typeface="Georgia"/>
      </a:defRPr>
    </a:lvl6pPr>
    <a:lvl7pPr indent="2743200">
      <a:defRPr>
        <a:latin typeface="Georgia"/>
        <a:ea typeface="Georgia"/>
        <a:cs typeface="Georgia"/>
        <a:sym typeface="Georgia"/>
      </a:defRPr>
    </a:lvl7pPr>
    <a:lvl8pPr indent="3200400">
      <a:defRPr>
        <a:latin typeface="Georgia"/>
        <a:ea typeface="Georgia"/>
        <a:cs typeface="Georgia"/>
        <a:sym typeface="Georgia"/>
      </a:defRPr>
    </a:lvl8pPr>
    <a:lvl9pPr indent="3657600">
      <a:defRPr>
        <a:latin typeface="Georgia"/>
        <a:ea typeface="Georgia"/>
        <a:cs typeface="Georgia"/>
        <a:sym typeface="Georgi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CFD9"/>
          </a:solidFill>
        </a:fill>
      </a:tcStyle>
    </a:wholeTbl>
    <a:band2H>
      <a:tcTxStyle/>
      <a:tcStyle>
        <a:tcBdr/>
        <a:fill>
          <a:solidFill>
            <a:srgbClr val="E9E9ED"/>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3548A"/>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3548A"/>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3548A"/>
          </a:solidFill>
        </a:fill>
      </a:tcStyle>
    </a:firstRow>
  </a:tblStyle>
  <a:tblStyle styleId="{C7B018BB-80A7-4F77-B60F-C8B233D01FF8}"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CFE0"/>
          </a:solidFill>
        </a:fill>
      </a:tcStyle>
    </a:wholeTbl>
    <a:band2H>
      <a:tcTxStyle/>
      <a:tcStyle>
        <a:tcBdr/>
        <a:fill>
          <a:solidFill>
            <a:srgbClr val="F0E8F0"/>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04DA3"/>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04DA3"/>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04DA3"/>
          </a:solidFill>
        </a:fill>
      </a:tcStyle>
    </a:firstRow>
  </a:tblStyle>
  <a:tblStyle styleId="{EEE7283C-3CF3-47DC-8721-378D4A62B228}"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DBE5"/>
          </a:solidFill>
        </a:fill>
      </a:tcStyle>
    </a:wholeTbl>
    <a:band2H>
      <a:tcTxStyle/>
      <a:tcStyle>
        <a:tcBdr/>
        <a:fill>
          <a:solidFill>
            <a:srgbClr val="E9EEF2"/>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C92B5"/>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C92B5"/>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C92B5"/>
          </a:solidFill>
        </a:fill>
      </a:tcStyle>
    </a:firstRow>
  </a:tblStyle>
  <a:tblStyle styleId="{CF821DB8-F4EB-4A41-A1BA-3FCAFE7338EE}" styleName="">
    <a:tblBg/>
    <a:wholeTbl>
      <a:tcTxStyle b="on" i="on">
        <a:font>
          <a:latin typeface="Georgia"/>
          <a:ea typeface="Georgia"/>
          <a:cs typeface="Georg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Georgia"/>
          <a:ea typeface="Georgia"/>
          <a:cs typeface="Georg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3548A"/>
          </a:solidFill>
        </a:fill>
      </a:tcStyle>
    </a:firstCol>
    <a:lastRow>
      <a:tcTxStyle b="on" i="on">
        <a:font>
          <a:latin typeface="Georgia"/>
          <a:ea typeface="Georgia"/>
          <a:cs typeface="Georgia"/>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Georgia"/>
          <a:ea typeface="Georgia"/>
          <a:cs typeface="Georgia"/>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3548A"/>
          </a:solidFill>
        </a:fill>
      </a:tcStyle>
    </a:firstRow>
  </a:tblStyle>
  <a:tblStyle styleId="{33BA23B1-9221-436E-865A-0063620EA4FD}" styleName="">
    <a:tblBg/>
    <a:wholeTbl>
      <a:tcTxStyle b="on" i="on">
        <a:font>
          <a:latin typeface="Georgia"/>
          <a:ea typeface="Georgia"/>
          <a:cs typeface="Georgia"/>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Georgia"/>
          <a:ea typeface="Georgia"/>
          <a:cs typeface="Georgia"/>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Georgia"/>
          <a:ea typeface="Georgia"/>
          <a:cs typeface="Georgia"/>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392"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2E72A01-2CDF-4A1C-A80A-B63EDFAD9A58}" type="datetimeFigureOut">
              <a:rPr lang="en-US" smtClean="0"/>
              <a:t>10/21/2021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406E87E-5133-47AC-BBAC-0B0B183488F2}" type="slidenum">
              <a:rPr lang="en-US" smtClean="0"/>
              <a:t>‹#›</a:t>
            </a:fld>
            <a:endParaRPr lang="en-US"/>
          </a:p>
        </p:txBody>
      </p:sp>
    </p:spTree>
    <p:extLst>
      <p:ext uri="{BB962C8B-B14F-4D97-AF65-F5344CB8AC3E}">
        <p14:creationId xmlns:p14="http://schemas.microsoft.com/office/powerpoint/2010/main" val="3918101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0" name="Shape 70"/>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71" name="Shape 71"/>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3875504889"/>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9" name="Shape 19"/>
          <p:cNvSpPr/>
          <p:nvPr/>
        </p:nvSpPr>
        <p:spPr>
          <a:xfrm flipV="1">
            <a:off x="5410182" y="3810000"/>
            <a:ext cx="3733819" cy="91087"/>
          </a:xfrm>
          <a:prstGeom prst="rect">
            <a:avLst/>
          </a:prstGeom>
          <a:solidFill>
            <a:srgbClr val="438086"/>
          </a:solidFill>
          <a:ln w="12700">
            <a:miter lim="400000"/>
          </a:ln>
        </p:spPr>
        <p:txBody>
          <a:bodyPr lIns="0" tIns="0" rIns="0" bIns="0" anchor="ctr"/>
          <a:lstStyle/>
          <a:p>
            <a:pPr lvl="0" algn="ctr">
              <a:defRPr>
                <a:solidFill>
                  <a:srgbClr val="FFFFFF"/>
                </a:solidFill>
              </a:defRPr>
            </a:pPr>
            <a:endParaRPr/>
          </a:p>
        </p:txBody>
      </p:sp>
      <p:sp>
        <p:nvSpPr>
          <p:cNvPr id="20" name="Shape 20"/>
          <p:cNvSpPr/>
          <p:nvPr/>
        </p:nvSpPr>
        <p:spPr>
          <a:xfrm flipV="1">
            <a:off x="5410200" y="3897010"/>
            <a:ext cx="3733801" cy="192025"/>
          </a:xfrm>
          <a:prstGeom prst="rect">
            <a:avLst/>
          </a:prstGeom>
          <a:solidFill>
            <a:srgbClr val="438086">
              <a:alpha val="50000"/>
            </a:srgbClr>
          </a:solidFill>
          <a:ln w="12700">
            <a:miter lim="400000"/>
          </a:ln>
        </p:spPr>
        <p:txBody>
          <a:bodyPr lIns="0" tIns="0" rIns="0" bIns="0" anchor="ctr"/>
          <a:lstStyle/>
          <a:p>
            <a:pPr lvl="0" algn="ctr">
              <a:defRPr>
                <a:solidFill>
                  <a:srgbClr val="FFFFFF"/>
                </a:solidFill>
              </a:defRPr>
            </a:pPr>
            <a:endParaRPr/>
          </a:p>
        </p:txBody>
      </p:sp>
      <p:sp>
        <p:nvSpPr>
          <p:cNvPr id="21" name="Shape 21"/>
          <p:cNvSpPr/>
          <p:nvPr/>
        </p:nvSpPr>
        <p:spPr>
          <a:xfrm flipV="1">
            <a:off x="5410200" y="4115167"/>
            <a:ext cx="3733801" cy="9144"/>
          </a:xfrm>
          <a:prstGeom prst="rect">
            <a:avLst/>
          </a:prstGeom>
          <a:solidFill>
            <a:srgbClr val="438086">
              <a:alpha val="64999"/>
            </a:srgbClr>
          </a:solidFill>
          <a:ln w="12700">
            <a:miter lim="400000"/>
          </a:ln>
        </p:spPr>
        <p:txBody>
          <a:bodyPr lIns="0" tIns="0" rIns="0" bIns="0" anchor="ctr"/>
          <a:lstStyle/>
          <a:p>
            <a:pPr lvl="0" algn="ctr">
              <a:defRPr>
                <a:solidFill>
                  <a:srgbClr val="FFFFFF"/>
                </a:solidFill>
              </a:defRPr>
            </a:pPr>
            <a:endParaRPr/>
          </a:p>
        </p:txBody>
      </p:sp>
      <p:sp>
        <p:nvSpPr>
          <p:cNvPr id="22" name="Shape 22"/>
          <p:cNvSpPr/>
          <p:nvPr/>
        </p:nvSpPr>
        <p:spPr>
          <a:xfrm flipV="1">
            <a:off x="5410200" y="4164403"/>
            <a:ext cx="1965960" cy="18289"/>
          </a:xfrm>
          <a:prstGeom prst="rect">
            <a:avLst/>
          </a:prstGeom>
          <a:solidFill>
            <a:srgbClr val="438086">
              <a:alpha val="60000"/>
            </a:srgbClr>
          </a:solidFill>
          <a:ln w="12700">
            <a:miter lim="400000"/>
          </a:ln>
        </p:spPr>
        <p:txBody>
          <a:bodyPr lIns="0" tIns="0" rIns="0" bIns="0" anchor="ctr"/>
          <a:lstStyle/>
          <a:p>
            <a:pPr lvl="0" algn="ctr">
              <a:defRPr>
                <a:solidFill>
                  <a:srgbClr val="FFFFFF"/>
                </a:solidFill>
              </a:defRPr>
            </a:pPr>
            <a:endParaRPr/>
          </a:p>
        </p:txBody>
      </p:sp>
      <p:sp>
        <p:nvSpPr>
          <p:cNvPr id="23" name="Shape 23"/>
          <p:cNvSpPr/>
          <p:nvPr/>
        </p:nvSpPr>
        <p:spPr>
          <a:xfrm flipV="1">
            <a:off x="5410200" y="4199572"/>
            <a:ext cx="1965960" cy="9144"/>
          </a:xfrm>
          <a:prstGeom prst="rect">
            <a:avLst/>
          </a:prstGeom>
          <a:solidFill>
            <a:srgbClr val="438086">
              <a:alpha val="64999"/>
            </a:srgbClr>
          </a:solidFill>
          <a:ln w="12700">
            <a:miter lim="400000"/>
          </a:ln>
        </p:spPr>
        <p:txBody>
          <a:bodyPr lIns="0" tIns="0" rIns="0" bIns="0" anchor="ctr"/>
          <a:lstStyle/>
          <a:p>
            <a:pPr lvl="0" algn="ctr">
              <a:defRPr>
                <a:solidFill>
                  <a:srgbClr val="FFFFFF"/>
                </a:solidFill>
              </a:defRPr>
            </a:pPr>
            <a:endParaRPr/>
          </a:p>
        </p:txBody>
      </p:sp>
      <p:sp>
        <p:nvSpPr>
          <p:cNvPr id="24" name="Shape 24"/>
          <p:cNvSpPr/>
          <p:nvPr/>
        </p:nvSpPr>
        <p:spPr>
          <a:xfrm>
            <a:off x="5410199" y="3962400"/>
            <a:ext cx="3063241" cy="27432"/>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25" name="Shape 25"/>
          <p:cNvSpPr/>
          <p:nvPr/>
        </p:nvSpPr>
        <p:spPr>
          <a:xfrm>
            <a:off x="7376507" y="4060983"/>
            <a:ext cx="1600200" cy="36577"/>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26" name="Shape 26"/>
          <p:cNvSpPr/>
          <p:nvPr/>
        </p:nvSpPr>
        <p:spPr>
          <a:xfrm>
            <a:off x="1" y="3649662"/>
            <a:ext cx="9144000" cy="244170"/>
          </a:xfrm>
          <a:prstGeom prst="rect">
            <a:avLst/>
          </a:prstGeom>
          <a:solidFill>
            <a:srgbClr val="438086">
              <a:alpha val="50000"/>
            </a:srgbClr>
          </a:solidFill>
          <a:ln w="12700">
            <a:miter lim="400000"/>
          </a:ln>
        </p:spPr>
        <p:txBody>
          <a:bodyPr lIns="0" tIns="0" rIns="0" bIns="0" anchor="ctr"/>
          <a:lstStyle/>
          <a:p>
            <a:pPr lvl="0" algn="ctr">
              <a:defRPr>
                <a:solidFill>
                  <a:srgbClr val="FFFFFF"/>
                </a:solidFill>
              </a:defRPr>
            </a:pPr>
            <a:endParaRPr/>
          </a:p>
        </p:txBody>
      </p:sp>
      <p:sp>
        <p:nvSpPr>
          <p:cNvPr id="27" name="Shape 27"/>
          <p:cNvSpPr/>
          <p:nvPr/>
        </p:nvSpPr>
        <p:spPr>
          <a:xfrm>
            <a:off x="0" y="3675526"/>
            <a:ext cx="9144001" cy="140678"/>
          </a:xfrm>
          <a:prstGeom prst="rect">
            <a:avLst/>
          </a:prstGeom>
          <a:solidFill>
            <a:srgbClr val="438086"/>
          </a:solidFill>
          <a:ln w="12700">
            <a:miter lim="400000"/>
          </a:ln>
        </p:spPr>
        <p:txBody>
          <a:bodyPr lIns="0" tIns="0" rIns="0" bIns="0" anchor="ctr"/>
          <a:lstStyle/>
          <a:p>
            <a:pPr lvl="0" algn="ctr">
              <a:defRPr>
                <a:solidFill>
                  <a:srgbClr val="FFFFFF"/>
                </a:solidFill>
              </a:defRPr>
            </a:pPr>
            <a:endParaRPr/>
          </a:p>
        </p:txBody>
      </p:sp>
      <p:sp>
        <p:nvSpPr>
          <p:cNvPr id="28" name="Shape 28"/>
          <p:cNvSpPr/>
          <p:nvPr/>
        </p:nvSpPr>
        <p:spPr>
          <a:xfrm flipV="1">
            <a:off x="6414051" y="3643090"/>
            <a:ext cx="2729950" cy="248432"/>
          </a:xfrm>
          <a:prstGeom prst="rect">
            <a:avLst/>
          </a:prstGeom>
          <a:solidFill>
            <a:srgbClr val="438086"/>
          </a:solidFill>
          <a:ln w="12700">
            <a:miter lim="400000"/>
          </a:ln>
        </p:spPr>
        <p:txBody>
          <a:bodyPr lIns="0" tIns="0" rIns="0" bIns="0" anchor="ctr"/>
          <a:lstStyle/>
          <a:p>
            <a:pPr lvl="0" algn="ctr">
              <a:defRPr>
                <a:solidFill>
                  <a:srgbClr val="FFFFFF"/>
                </a:solidFill>
              </a:defRPr>
            </a:pPr>
            <a:endParaRPr/>
          </a:p>
        </p:txBody>
      </p:sp>
      <p:sp>
        <p:nvSpPr>
          <p:cNvPr id="29" name="Shape 29"/>
          <p:cNvSpPr/>
          <p:nvPr/>
        </p:nvSpPr>
        <p:spPr>
          <a:xfrm>
            <a:off x="0" y="0"/>
            <a:ext cx="9144000" cy="3701700"/>
          </a:xfrm>
          <a:prstGeom prst="rect">
            <a:avLst/>
          </a:prstGeom>
          <a:solidFill>
            <a:srgbClr val="424456"/>
          </a:solidFill>
          <a:ln w="12700">
            <a:miter lim="400000"/>
          </a:ln>
        </p:spPr>
        <p:txBody>
          <a:bodyPr lIns="0" tIns="0" rIns="0" bIns="0" anchor="ctr"/>
          <a:lstStyle/>
          <a:p>
            <a:pPr lvl="0" algn="ctr">
              <a:defRPr>
                <a:solidFill>
                  <a:srgbClr val="FFFFFF"/>
                </a:solidFill>
              </a:defRPr>
            </a:pPr>
            <a:endParaRPr/>
          </a:p>
        </p:txBody>
      </p:sp>
      <p:sp>
        <p:nvSpPr>
          <p:cNvPr id="30" name="Shape 30"/>
          <p:cNvSpPr>
            <a:spLocks noGrp="1"/>
          </p:cNvSpPr>
          <p:nvPr>
            <p:ph type="title"/>
          </p:nvPr>
        </p:nvSpPr>
        <p:spPr>
          <a:xfrm>
            <a:off x="457200" y="687386"/>
            <a:ext cx="8458200" cy="3184526"/>
          </a:xfrm>
          <a:prstGeom prst="rect">
            <a:avLst/>
          </a:prstGeom>
        </p:spPr>
        <p:txBody>
          <a:bodyPr anchor="b"/>
          <a:lstStyle>
            <a:lvl1pPr>
              <a:defRPr sz="4400">
                <a:solidFill>
                  <a:srgbClr val="FFFFFF"/>
                </a:solidFill>
              </a:defRPr>
            </a:lvl1pPr>
          </a:lstStyle>
          <a:p>
            <a:pPr lvl="0">
              <a:defRPr sz="1800">
                <a:solidFill>
                  <a:srgbClr val="000000"/>
                </a:solidFill>
              </a:defRPr>
            </a:pPr>
            <a:r>
              <a:rPr sz="4400">
                <a:solidFill>
                  <a:srgbClr val="FFFFFF"/>
                </a:solidFill>
              </a:rPr>
              <a:t>Title Text</a:t>
            </a:r>
          </a:p>
        </p:txBody>
      </p:sp>
      <p:sp>
        <p:nvSpPr>
          <p:cNvPr id="31" name="Shape 31"/>
          <p:cNvSpPr>
            <a:spLocks noGrp="1"/>
          </p:cNvSpPr>
          <p:nvPr>
            <p:ph type="body" idx="1"/>
          </p:nvPr>
        </p:nvSpPr>
        <p:spPr>
          <a:xfrm>
            <a:off x="457200" y="3899938"/>
            <a:ext cx="4953000" cy="2958062"/>
          </a:xfrm>
          <a:prstGeom prst="rect">
            <a:avLst/>
          </a:prstGeom>
        </p:spPr>
        <p:txBody>
          <a:bodyPr/>
          <a:lstStyle>
            <a:lvl1pPr marL="0" indent="64007">
              <a:buClrTx/>
              <a:buSzTx/>
              <a:buFontTx/>
              <a:buNone/>
              <a:defRPr sz="2400">
                <a:solidFill>
                  <a:srgbClr val="424456"/>
                </a:solidFill>
              </a:defRPr>
            </a:lvl1pPr>
            <a:lvl2pPr marL="0" indent="457200">
              <a:buClrTx/>
              <a:buSzTx/>
              <a:buFontTx/>
              <a:buNone/>
              <a:defRPr sz="2400">
                <a:solidFill>
                  <a:srgbClr val="424456"/>
                </a:solidFill>
              </a:defRPr>
            </a:lvl2pPr>
            <a:lvl3pPr marL="0" indent="914400">
              <a:buClrTx/>
              <a:buSzTx/>
              <a:buFontTx/>
              <a:buNone/>
              <a:defRPr sz="2400">
                <a:solidFill>
                  <a:srgbClr val="424456"/>
                </a:solidFill>
              </a:defRPr>
            </a:lvl3pPr>
            <a:lvl4pPr marL="0" indent="1371600">
              <a:buClrTx/>
              <a:buSzTx/>
              <a:buFontTx/>
              <a:buNone/>
              <a:defRPr sz="2400">
                <a:solidFill>
                  <a:srgbClr val="424456"/>
                </a:solidFill>
              </a:defRPr>
            </a:lvl4pPr>
            <a:lvl5pPr marL="0" indent="1828800">
              <a:buClrTx/>
              <a:buSzTx/>
              <a:buFontTx/>
              <a:buNone/>
              <a:defRPr sz="2400">
                <a:solidFill>
                  <a:srgbClr val="424456"/>
                </a:solidFill>
              </a:defRPr>
            </a:lvl5pPr>
          </a:lstStyle>
          <a:p>
            <a:pPr lvl="0">
              <a:defRPr sz="1800">
                <a:solidFill>
                  <a:srgbClr val="000000"/>
                </a:solidFill>
              </a:defRPr>
            </a:pPr>
            <a:r>
              <a:rPr sz="2400">
                <a:solidFill>
                  <a:srgbClr val="424456"/>
                </a:solidFill>
              </a:rPr>
              <a:t>Body Level One</a:t>
            </a:r>
          </a:p>
          <a:p>
            <a:pPr lvl="1">
              <a:defRPr sz="1800">
                <a:solidFill>
                  <a:srgbClr val="000000"/>
                </a:solidFill>
              </a:defRPr>
            </a:pPr>
            <a:r>
              <a:rPr sz="2400">
                <a:solidFill>
                  <a:srgbClr val="424456"/>
                </a:solidFill>
              </a:rPr>
              <a:t>Body Level Two</a:t>
            </a:r>
          </a:p>
          <a:p>
            <a:pPr lvl="2">
              <a:defRPr sz="1800">
                <a:solidFill>
                  <a:srgbClr val="000000"/>
                </a:solidFill>
              </a:defRPr>
            </a:pPr>
            <a:r>
              <a:rPr sz="2400">
                <a:solidFill>
                  <a:srgbClr val="424456"/>
                </a:solidFill>
              </a:rPr>
              <a:t>Body Level Three</a:t>
            </a:r>
          </a:p>
          <a:p>
            <a:pPr lvl="3">
              <a:defRPr sz="1800">
                <a:solidFill>
                  <a:srgbClr val="000000"/>
                </a:solidFill>
              </a:defRPr>
            </a:pPr>
            <a:r>
              <a:rPr sz="2400">
                <a:solidFill>
                  <a:srgbClr val="424456"/>
                </a:solidFill>
              </a:rPr>
              <a:t>Body Level Four</a:t>
            </a:r>
          </a:p>
          <a:p>
            <a:pPr lvl="4">
              <a:defRPr sz="1800">
                <a:solidFill>
                  <a:srgbClr val="000000"/>
                </a:solidFill>
              </a:defRPr>
            </a:pPr>
            <a:r>
              <a:rPr sz="2400">
                <a:solidFill>
                  <a:srgbClr val="424456"/>
                </a:solidFill>
              </a:rPr>
              <a:t>Body Level Five</a:t>
            </a:r>
          </a:p>
        </p:txBody>
      </p:sp>
      <p:sp>
        <p:nvSpPr>
          <p:cNvPr id="32" name="Shape 32"/>
          <p:cNvSpPr>
            <a:spLocks noGrp="1"/>
          </p:cNvSpPr>
          <p:nvPr>
            <p:ph type="sldNum" sz="quarter" idx="2"/>
          </p:nvPr>
        </p:nvSpPr>
        <p:spPr>
          <a:xfrm>
            <a:off x="8320088" y="8755"/>
            <a:ext cx="747712" cy="358141"/>
          </a:xfrm>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67" name="Shape 67"/>
          <p:cNvSpPr>
            <a:spLocks noGrp="1"/>
          </p:cNvSpPr>
          <p:nvPr>
            <p:ph type="title"/>
          </p:nvPr>
        </p:nvSpPr>
        <p:spPr>
          <a:xfrm>
            <a:off x="6781800" y="914400"/>
            <a:ext cx="1905000" cy="5943600"/>
          </a:xfrm>
          <a:prstGeom prst="rect">
            <a:avLst/>
          </a:prstGeom>
        </p:spPr>
        <p:txBody>
          <a:bodyPr/>
          <a:lstStyle/>
          <a:p>
            <a:pPr lvl="0">
              <a:defRPr sz="1800">
                <a:solidFill>
                  <a:srgbClr val="000000"/>
                </a:solidFill>
              </a:defRPr>
            </a:pPr>
            <a:r>
              <a:rPr sz="4000">
                <a:solidFill>
                  <a:srgbClr val="424456"/>
                </a:solidFill>
              </a:rPr>
              <a:t>Title Text</a:t>
            </a:r>
          </a:p>
        </p:txBody>
      </p:sp>
      <p:sp>
        <p:nvSpPr>
          <p:cNvPr id="68" name="Shape 68"/>
          <p:cNvSpPr>
            <a:spLocks noGrp="1"/>
          </p:cNvSpPr>
          <p:nvPr>
            <p:ph type="body" idx="1"/>
          </p:nvPr>
        </p:nvSpPr>
        <p:spPr>
          <a:xfrm>
            <a:off x="457200" y="1143000"/>
            <a:ext cx="6248400" cy="5715000"/>
          </a:xfrm>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69" name="Shape 6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4" name="Shape 34"/>
          <p:cNvSpPr>
            <a:spLocks noGrp="1"/>
          </p:cNvSpPr>
          <p:nvPr>
            <p:ph type="title"/>
          </p:nvPr>
        </p:nvSpPr>
        <p:spPr>
          <a:prstGeom prst="rect">
            <a:avLst/>
          </a:prstGeom>
        </p:spPr>
        <p:txBody>
          <a:bodyPr/>
          <a:lstStyle/>
          <a:p>
            <a:pPr lvl="0">
              <a:defRPr sz="1800">
                <a:solidFill>
                  <a:srgbClr val="000000"/>
                </a:solidFill>
              </a:defRPr>
            </a:pPr>
            <a:r>
              <a:rPr sz="4000">
                <a:solidFill>
                  <a:srgbClr val="424456"/>
                </a:solidFill>
              </a:rPr>
              <a:t>Title Text</a:t>
            </a:r>
          </a:p>
        </p:txBody>
      </p:sp>
      <p:sp>
        <p:nvSpPr>
          <p:cNvPr id="35" name="Shape 35"/>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36" name="Shape 3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Shape 38"/>
          <p:cNvSpPr>
            <a:spLocks noGrp="1"/>
          </p:cNvSpPr>
          <p:nvPr>
            <p:ph type="title"/>
          </p:nvPr>
        </p:nvSpPr>
        <p:spPr>
          <a:xfrm>
            <a:off x="722312" y="266700"/>
            <a:ext cx="7772401" cy="3076575"/>
          </a:xfrm>
          <a:prstGeom prst="rect">
            <a:avLst/>
          </a:prstGeom>
        </p:spPr>
        <p:txBody>
          <a:bodyPr anchor="b">
            <a:noAutofit/>
          </a:bodyPr>
          <a:lstStyle>
            <a:lvl1pPr>
              <a:defRPr sz="4300">
                <a:ln w="12700">
                  <a:solidFill>
                    <a:srgbClr val="308790"/>
                  </a:solidFill>
                </a:ln>
                <a:solidFill>
                  <a:srgbClr val="FFFFFF"/>
                </a:solidFill>
                <a:effectLst>
                  <a:outerShdw blurRad="38100" dist="38100" dir="5400000" rotWithShape="0">
                    <a:srgbClr val="000000">
                      <a:alpha val="25000"/>
                    </a:srgbClr>
                  </a:outerShdw>
                </a:effectLst>
                <a:latin typeface="Trebuchet MS Bold"/>
                <a:ea typeface="Trebuchet MS Bold"/>
                <a:cs typeface="Trebuchet MS Bold"/>
                <a:sym typeface="Trebuchet MS Bold"/>
              </a:defRPr>
            </a:lvl1pPr>
          </a:lstStyle>
          <a:p>
            <a:pPr lvl="0">
              <a:defRPr sz="1800">
                <a:ln w="9525">
                  <a:noFill/>
                </a:ln>
                <a:solidFill>
                  <a:srgbClr val="000000"/>
                </a:solidFill>
                <a:effectLst/>
              </a:defRPr>
            </a:pPr>
            <a:r>
              <a:rPr sz="4300">
                <a:ln w="12700">
                  <a:solidFill>
                    <a:srgbClr val="308790"/>
                  </a:solidFill>
                </a:ln>
                <a:solidFill>
                  <a:srgbClr val="FFFFFF"/>
                </a:solidFill>
                <a:effectLst>
                  <a:outerShdw blurRad="38100" dist="38100" dir="5400000" rotWithShape="0">
                    <a:srgbClr val="000000">
                      <a:alpha val="25000"/>
                    </a:srgbClr>
                  </a:outerShdw>
                </a:effectLst>
              </a:rPr>
              <a:t>Title Text</a:t>
            </a:r>
          </a:p>
        </p:txBody>
      </p:sp>
      <p:sp>
        <p:nvSpPr>
          <p:cNvPr id="39" name="Shape 39"/>
          <p:cNvSpPr>
            <a:spLocks noGrp="1"/>
          </p:cNvSpPr>
          <p:nvPr>
            <p:ph type="body" idx="1"/>
          </p:nvPr>
        </p:nvSpPr>
        <p:spPr>
          <a:xfrm>
            <a:off x="722312" y="3367088"/>
            <a:ext cx="7772401" cy="3224212"/>
          </a:xfrm>
          <a:prstGeom prst="rect">
            <a:avLst/>
          </a:prstGeom>
        </p:spPr>
        <p:txBody>
          <a:bodyPr/>
          <a:lstStyle>
            <a:lvl1pPr marL="0" indent="45719">
              <a:buClrTx/>
              <a:buSzTx/>
              <a:buFontTx/>
              <a:buNone/>
              <a:defRPr sz="2100">
                <a:solidFill>
                  <a:srgbClr val="424456"/>
                </a:solidFill>
              </a:defRPr>
            </a:lvl1pPr>
            <a:lvl2pPr marL="0" indent="411480">
              <a:buClrTx/>
              <a:buSzTx/>
              <a:buFontTx/>
              <a:buNone/>
              <a:defRPr sz="2100">
                <a:solidFill>
                  <a:srgbClr val="424456"/>
                </a:solidFill>
              </a:defRPr>
            </a:lvl2pPr>
            <a:lvl3pPr marL="0" indent="704088">
              <a:buClrTx/>
              <a:buSzTx/>
              <a:buFontTx/>
              <a:buNone/>
              <a:defRPr sz="2100">
                <a:solidFill>
                  <a:srgbClr val="424456"/>
                </a:solidFill>
              </a:defRPr>
            </a:lvl3pPr>
            <a:lvl4pPr marL="0" indent="978407">
              <a:buClrTx/>
              <a:buSzTx/>
              <a:buFontTx/>
              <a:buNone/>
              <a:defRPr sz="2100">
                <a:solidFill>
                  <a:srgbClr val="424456"/>
                </a:solidFill>
              </a:defRPr>
            </a:lvl4pPr>
            <a:lvl5pPr marL="0" indent="1207008">
              <a:buClrTx/>
              <a:buSzTx/>
              <a:buFontTx/>
              <a:buNone/>
              <a:defRPr sz="2100">
                <a:solidFill>
                  <a:srgbClr val="424456"/>
                </a:solidFill>
              </a:defRPr>
            </a:lvl5pPr>
          </a:lstStyle>
          <a:p>
            <a:pPr lvl="0">
              <a:defRPr sz="1800">
                <a:solidFill>
                  <a:srgbClr val="000000"/>
                </a:solidFill>
              </a:defRPr>
            </a:pPr>
            <a:r>
              <a:rPr sz="2100">
                <a:solidFill>
                  <a:srgbClr val="424456"/>
                </a:solidFill>
              </a:rPr>
              <a:t>Body Level One</a:t>
            </a:r>
          </a:p>
          <a:p>
            <a:pPr lvl="1">
              <a:defRPr sz="1800">
                <a:solidFill>
                  <a:srgbClr val="000000"/>
                </a:solidFill>
              </a:defRPr>
            </a:pPr>
            <a:r>
              <a:rPr sz="2100">
                <a:solidFill>
                  <a:srgbClr val="424456"/>
                </a:solidFill>
              </a:rPr>
              <a:t>Body Level Two</a:t>
            </a:r>
          </a:p>
          <a:p>
            <a:pPr lvl="2">
              <a:defRPr sz="1800">
                <a:solidFill>
                  <a:srgbClr val="000000"/>
                </a:solidFill>
              </a:defRPr>
            </a:pPr>
            <a:r>
              <a:rPr sz="2100">
                <a:solidFill>
                  <a:srgbClr val="424456"/>
                </a:solidFill>
              </a:rPr>
              <a:t>Body Level Three</a:t>
            </a:r>
          </a:p>
          <a:p>
            <a:pPr lvl="3">
              <a:defRPr sz="1800">
                <a:solidFill>
                  <a:srgbClr val="000000"/>
                </a:solidFill>
              </a:defRPr>
            </a:pPr>
            <a:r>
              <a:rPr sz="2100">
                <a:solidFill>
                  <a:srgbClr val="424456"/>
                </a:solidFill>
              </a:rPr>
              <a:t>Body Level Four</a:t>
            </a:r>
          </a:p>
          <a:p>
            <a:pPr lvl="4">
              <a:defRPr sz="1800">
                <a:solidFill>
                  <a:srgbClr val="000000"/>
                </a:solidFill>
              </a:defRPr>
            </a:pPr>
            <a:r>
              <a:rPr sz="2100">
                <a:solidFill>
                  <a:srgbClr val="424456"/>
                </a:solidFill>
              </a:rPr>
              <a:t>Body Level Five</a:t>
            </a:r>
          </a:p>
        </p:txBody>
      </p:sp>
      <p:sp>
        <p:nvSpPr>
          <p:cNvPr id="40" name="Shape 4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Shape 42"/>
          <p:cNvSpPr>
            <a:spLocks noGrp="1"/>
          </p:cNvSpPr>
          <p:nvPr>
            <p:ph type="title"/>
          </p:nvPr>
        </p:nvSpPr>
        <p:spPr>
          <a:xfrm>
            <a:off x="457200" y="1103376"/>
            <a:ext cx="8229600" cy="1146048"/>
          </a:xfrm>
          <a:prstGeom prst="rect">
            <a:avLst/>
          </a:prstGeom>
        </p:spPr>
        <p:txBody>
          <a:bodyPr/>
          <a:lstStyle/>
          <a:p>
            <a:pPr lvl="0">
              <a:defRPr sz="1800">
                <a:solidFill>
                  <a:srgbClr val="000000"/>
                </a:solidFill>
              </a:defRPr>
            </a:pPr>
            <a:r>
              <a:rPr sz="4000">
                <a:solidFill>
                  <a:srgbClr val="424456"/>
                </a:solidFill>
              </a:rPr>
              <a:t>Title Text</a:t>
            </a:r>
          </a:p>
        </p:txBody>
      </p:sp>
      <p:sp>
        <p:nvSpPr>
          <p:cNvPr id="43" name="Shape 43"/>
          <p:cNvSpPr>
            <a:spLocks noGrp="1"/>
          </p:cNvSpPr>
          <p:nvPr>
            <p:ph type="body" idx="1"/>
          </p:nvPr>
        </p:nvSpPr>
        <p:spPr>
          <a:xfrm>
            <a:off x="457200" y="2249423"/>
            <a:ext cx="4038600" cy="4608577"/>
          </a:xfrm>
          <a:prstGeom prst="rect">
            <a:avLst/>
          </a:prstGeom>
        </p:spPr>
        <p:txBody>
          <a:bodyPr/>
          <a:lstStyle>
            <a:lvl1pPr>
              <a:defRPr sz="2000"/>
            </a:lvl1pPr>
            <a:lvl2pPr marL="671362" indent="-259882">
              <a:defRPr sz="2000"/>
            </a:lvl2pPr>
            <a:lvl3pPr marL="947927" indent="-243839">
              <a:defRPr sz="2000"/>
            </a:lvl3pPr>
            <a:lvl4pPr marL="1201927" indent="-223520">
              <a:defRPr sz="2000"/>
            </a:lvl4pPr>
            <a:lvl5pPr marL="1410208" indent="-203200">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
        <p:nvSpPr>
          <p:cNvPr id="44" name="Shape 4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6" name="Shape 46"/>
          <p:cNvSpPr>
            <a:spLocks noGrp="1"/>
          </p:cNvSpPr>
          <p:nvPr>
            <p:ph type="title"/>
          </p:nvPr>
        </p:nvSpPr>
        <p:spPr>
          <a:xfrm>
            <a:off x="381000" y="1126939"/>
            <a:ext cx="8382000" cy="1101970"/>
          </a:xfrm>
          <a:prstGeom prst="rect">
            <a:avLst/>
          </a:prstGeom>
        </p:spPr>
        <p:txBody>
          <a:bodyPr/>
          <a:lstStyle/>
          <a:p>
            <a:pPr lvl="0">
              <a:defRPr sz="1800">
                <a:solidFill>
                  <a:srgbClr val="000000"/>
                </a:solidFill>
              </a:defRPr>
            </a:pPr>
            <a:r>
              <a:rPr sz="4000">
                <a:solidFill>
                  <a:srgbClr val="424456"/>
                </a:solidFill>
              </a:rPr>
              <a:t>Title Text</a:t>
            </a:r>
          </a:p>
        </p:txBody>
      </p:sp>
      <p:sp>
        <p:nvSpPr>
          <p:cNvPr id="47" name="Shape 47"/>
          <p:cNvSpPr>
            <a:spLocks noGrp="1"/>
          </p:cNvSpPr>
          <p:nvPr>
            <p:ph type="body" idx="1"/>
          </p:nvPr>
        </p:nvSpPr>
        <p:spPr>
          <a:xfrm>
            <a:off x="381000" y="2228909"/>
            <a:ext cx="4041648" cy="489322"/>
          </a:xfrm>
          <a:prstGeom prst="rect">
            <a:avLst/>
          </a:prstGeom>
          <a:solidFill>
            <a:srgbClr val="328E97">
              <a:alpha val="25000"/>
            </a:srgbClr>
          </a:solidFill>
          <a:ln>
            <a:solidFill>
              <a:srgbClr val="438086"/>
            </a:solidFill>
            <a:bevel/>
          </a:ln>
        </p:spPr>
        <p:txBody>
          <a:bodyPr anchor="ctr">
            <a:noAutofit/>
          </a:bodyPr>
          <a:lstStyle>
            <a:lvl1pPr marL="0" indent="45719">
              <a:buClrTx/>
              <a:buSzTx/>
              <a:buFontTx/>
              <a:buNone/>
              <a:defRPr sz="1900">
                <a:solidFill>
                  <a:srgbClr val="414141"/>
                </a:solidFill>
                <a:latin typeface="Georgia Bold"/>
                <a:ea typeface="Georgia Bold"/>
                <a:cs typeface="Georgia Bold"/>
                <a:sym typeface="Georgia Bold"/>
              </a:defRPr>
            </a:lvl1pPr>
            <a:lvl2pPr marL="0" indent="411480">
              <a:buClrTx/>
              <a:buSzTx/>
              <a:buFontTx/>
              <a:buNone/>
              <a:defRPr sz="1900">
                <a:solidFill>
                  <a:srgbClr val="414141"/>
                </a:solidFill>
                <a:latin typeface="Georgia Bold"/>
                <a:ea typeface="Georgia Bold"/>
                <a:cs typeface="Georgia Bold"/>
                <a:sym typeface="Georgia Bold"/>
              </a:defRPr>
            </a:lvl2pPr>
            <a:lvl3pPr marL="0" indent="704088">
              <a:buClrTx/>
              <a:buSzTx/>
              <a:buFontTx/>
              <a:buNone/>
              <a:defRPr sz="1900">
                <a:solidFill>
                  <a:srgbClr val="414141"/>
                </a:solidFill>
                <a:latin typeface="Georgia Bold"/>
                <a:ea typeface="Georgia Bold"/>
                <a:cs typeface="Georgia Bold"/>
                <a:sym typeface="Georgia Bold"/>
              </a:defRPr>
            </a:lvl3pPr>
            <a:lvl4pPr marL="0" indent="978407">
              <a:buClrTx/>
              <a:buSzTx/>
              <a:buFontTx/>
              <a:buNone/>
              <a:defRPr sz="1900">
                <a:solidFill>
                  <a:srgbClr val="414141"/>
                </a:solidFill>
                <a:latin typeface="Georgia Bold"/>
                <a:ea typeface="Georgia Bold"/>
                <a:cs typeface="Georgia Bold"/>
                <a:sym typeface="Georgia Bold"/>
              </a:defRPr>
            </a:lvl4pPr>
            <a:lvl5pPr marL="0" indent="1207008">
              <a:buClrTx/>
              <a:buSzTx/>
              <a:buFontTx/>
              <a:buNone/>
              <a:defRPr sz="1900">
                <a:solidFill>
                  <a:srgbClr val="414141"/>
                </a:solidFill>
                <a:latin typeface="Georgia Bold"/>
                <a:ea typeface="Georgia Bold"/>
                <a:cs typeface="Georgia Bold"/>
                <a:sym typeface="Georgia Bold"/>
              </a:defRPr>
            </a:lvl5pPr>
          </a:lstStyle>
          <a:p>
            <a:pPr lvl="0">
              <a:defRPr sz="1800">
                <a:solidFill>
                  <a:srgbClr val="000000"/>
                </a:solidFill>
              </a:defRPr>
            </a:pPr>
            <a:r>
              <a:rPr sz="1900">
                <a:solidFill>
                  <a:srgbClr val="414141"/>
                </a:solidFill>
              </a:rPr>
              <a:t>Body Level One</a:t>
            </a:r>
          </a:p>
          <a:p>
            <a:pPr lvl="1">
              <a:defRPr sz="1800">
                <a:solidFill>
                  <a:srgbClr val="000000"/>
                </a:solidFill>
              </a:defRPr>
            </a:pPr>
            <a:r>
              <a:rPr sz="1900">
                <a:solidFill>
                  <a:srgbClr val="414141"/>
                </a:solidFill>
              </a:rPr>
              <a:t>Body Level Two</a:t>
            </a:r>
          </a:p>
          <a:p>
            <a:pPr lvl="2">
              <a:defRPr sz="1800">
                <a:solidFill>
                  <a:srgbClr val="000000"/>
                </a:solidFill>
              </a:defRPr>
            </a:pPr>
            <a:r>
              <a:rPr sz="1900">
                <a:solidFill>
                  <a:srgbClr val="414141"/>
                </a:solidFill>
              </a:rPr>
              <a:t>Body Level Three</a:t>
            </a:r>
          </a:p>
          <a:p>
            <a:pPr lvl="3">
              <a:defRPr sz="1800">
                <a:solidFill>
                  <a:srgbClr val="000000"/>
                </a:solidFill>
              </a:defRPr>
            </a:pPr>
            <a:r>
              <a:rPr sz="1900">
                <a:solidFill>
                  <a:srgbClr val="414141"/>
                </a:solidFill>
              </a:rPr>
              <a:t>Body Level Four</a:t>
            </a:r>
          </a:p>
          <a:p>
            <a:pPr lvl="4">
              <a:defRPr sz="1800">
                <a:solidFill>
                  <a:srgbClr val="000000"/>
                </a:solidFill>
              </a:defRPr>
            </a:pPr>
            <a:r>
              <a:rPr sz="1900">
                <a:solidFill>
                  <a:srgbClr val="414141"/>
                </a:solidFill>
              </a:rPr>
              <a:t>Body Level Five</a:t>
            </a:r>
          </a:p>
        </p:txBody>
      </p:sp>
      <p:sp>
        <p:nvSpPr>
          <p:cNvPr id="48" name="Shape 4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53" name="Shape 5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5" name="Shape 55"/>
          <p:cNvSpPr>
            <a:spLocks noGrp="1"/>
          </p:cNvSpPr>
          <p:nvPr>
            <p:ph type="title"/>
          </p:nvPr>
        </p:nvSpPr>
        <p:spPr>
          <a:xfrm>
            <a:off x="5353495" y="0"/>
            <a:ext cx="3383281" cy="1979795"/>
          </a:xfrm>
          <a:prstGeom prst="rect">
            <a:avLst/>
          </a:prstGeom>
        </p:spPr>
        <p:txBody>
          <a:bodyPr anchor="b"/>
          <a:lstStyle>
            <a:lvl1pPr>
              <a:defRPr sz="1800">
                <a:latin typeface="Trebuchet MS Bold"/>
                <a:ea typeface="Trebuchet MS Bold"/>
                <a:cs typeface="Trebuchet MS Bold"/>
                <a:sym typeface="Trebuchet MS Bold"/>
              </a:defRPr>
            </a:lvl1pPr>
          </a:lstStyle>
          <a:p>
            <a:pPr lvl="0">
              <a:defRPr>
                <a:solidFill>
                  <a:srgbClr val="000000"/>
                </a:solidFill>
              </a:defRPr>
            </a:pPr>
            <a:r>
              <a:rPr>
                <a:solidFill>
                  <a:srgbClr val="424456"/>
                </a:solidFill>
              </a:rPr>
              <a:t>Title Text</a:t>
            </a:r>
          </a:p>
        </p:txBody>
      </p:sp>
      <p:sp>
        <p:nvSpPr>
          <p:cNvPr id="56" name="Shape 56"/>
          <p:cNvSpPr>
            <a:spLocks noGrp="1"/>
          </p:cNvSpPr>
          <p:nvPr>
            <p:ph type="body" idx="1"/>
          </p:nvPr>
        </p:nvSpPr>
        <p:spPr>
          <a:xfrm>
            <a:off x="5353495" y="2010727"/>
            <a:ext cx="3383281" cy="4847273"/>
          </a:xfrm>
          <a:prstGeom prst="rect">
            <a:avLst/>
          </a:prstGeom>
        </p:spPr>
        <p:txBody>
          <a:bodyPr/>
          <a:lstStyle>
            <a:lvl1pPr marL="0" indent="9144">
              <a:buClrTx/>
              <a:buSzTx/>
              <a:buFontTx/>
              <a:buNone/>
              <a:defRPr sz="1400"/>
            </a:lvl1pPr>
            <a:lvl2pPr marL="0" indent="411480">
              <a:buClrTx/>
              <a:buSzTx/>
              <a:buFontTx/>
              <a:buNone/>
              <a:defRPr sz="1400"/>
            </a:lvl2pPr>
            <a:lvl3pPr marL="0" indent="704088">
              <a:buClrTx/>
              <a:buSzTx/>
              <a:buFontTx/>
              <a:buNone/>
              <a:defRPr sz="1400"/>
            </a:lvl3pPr>
            <a:lvl4pPr marL="0" indent="978407">
              <a:buClrTx/>
              <a:buSzTx/>
              <a:buFontTx/>
              <a:buNone/>
              <a:defRPr sz="1400"/>
            </a:lvl4pPr>
            <a:lvl5pPr marL="0" indent="1207008">
              <a:buClrTx/>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57" name="Shape 5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9" name="Shape 59"/>
          <p:cNvSpPr>
            <a:spLocks noGrp="1"/>
          </p:cNvSpPr>
          <p:nvPr>
            <p:ph type="title"/>
          </p:nvPr>
        </p:nvSpPr>
        <p:spPr>
          <a:xfrm>
            <a:off x="5440434" y="1109160"/>
            <a:ext cx="586803" cy="5748840"/>
          </a:xfrm>
          <a:prstGeom prst="rect">
            <a:avLst/>
          </a:prstGeom>
        </p:spPr>
        <p:txBody>
          <a:bodyPr lIns="0" tIns="0" rIns="0" bIns="0" anchor="t"/>
          <a:lstStyle>
            <a:lvl1pPr algn="ctr">
              <a:defRPr sz="2000">
                <a:latin typeface="Trebuchet MS Bold"/>
                <a:ea typeface="Trebuchet MS Bold"/>
                <a:cs typeface="Trebuchet MS Bold"/>
                <a:sym typeface="Trebuchet MS Bold"/>
              </a:defRPr>
            </a:lvl1pPr>
          </a:lstStyle>
          <a:p>
            <a:pPr lvl="0">
              <a:defRPr sz="1800">
                <a:solidFill>
                  <a:srgbClr val="000000"/>
                </a:solidFill>
              </a:defRPr>
            </a:pPr>
            <a:r>
              <a:rPr sz="2000">
                <a:solidFill>
                  <a:srgbClr val="424456"/>
                </a:solidFill>
              </a:rPr>
              <a:t>Title Text</a:t>
            </a:r>
          </a:p>
        </p:txBody>
      </p:sp>
      <p:sp>
        <p:nvSpPr>
          <p:cNvPr id="60" name="Shape 60"/>
          <p:cNvSpPr>
            <a:spLocks noGrp="1"/>
          </p:cNvSpPr>
          <p:nvPr>
            <p:ph type="body" idx="1"/>
          </p:nvPr>
        </p:nvSpPr>
        <p:spPr>
          <a:xfrm>
            <a:off x="6088443" y="3274308"/>
            <a:ext cx="2590800" cy="3583692"/>
          </a:xfrm>
          <a:prstGeom prst="rect">
            <a:avLst/>
          </a:prstGeom>
        </p:spPr>
        <p:txBody>
          <a:bodyPr lIns="0" tIns="0" rIns="0" bIns="0"/>
          <a:lstStyle>
            <a:lvl1pPr marL="0" indent="0">
              <a:spcBef>
                <a:spcPts val="0"/>
              </a:spcBef>
              <a:buClrTx/>
              <a:buSzTx/>
              <a:buFontTx/>
              <a:buNone/>
              <a:defRPr sz="1300"/>
            </a:lvl1pPr>
            <a:lvl2pPr marL="0" indent="411480">
              <a:spcBef>
                <a:spcPts val="0"/>
              </a:spcBef>
              <a:buClrTx/>
              <a:buSzTx/>
              <a:buFontTx/>
              <a:buNone/>
              <a:defRPr sz="1300"/>
            </a:lvl2pPr>
            <a:lvl3pPr marL="0" indent="704088">
              <a:spcBef>
                <a:spcPts val="0"/>
              </a:spcBef>
              <a:buClrTx/>
              <a:buSzTx/>
              <a:buFontTx/>
              <a:buNone/>
              <a:defRPr sz="1300"/>
            </a:lvl3pPr>
            <a:lvl4pPr marL="0" indent="978407">
              <a:spcBef>
                <a:spcPts val="0"/>
              </a:spcBef>
              <a:buClrTx/>
              <a:buSzTx/>
              <a:buFontTx/>
              <a:buNone/>
              <a:defRPr sz="1300"/>
            </a:lvl4pPr>
            <a:lvl5pPr marL="0" indent="1207008">
              <a:spcBef>
                <a:spcPts val="0"/>
              </a:spcBef>
              <a:buClrTx/>
              <a:buSzTx/>
              <a:buFontTx/>
              <a:buNone/>
              <a:defRPr sz="1300"/>
            </a:lvl5pPr>
          </a:lstStyle>
          <a:p>
            <a:pPr lvl="0">
              <a:defRPr sz="1800"/>
            </a:pPr>
            <a:r>
              <a:rPr sz="1300"/>
              <a:t>Body Level One</a:t>
            </a:r>
          </a:p>
          <a:p>
            <a:pPr lvl="1">
              <a:defRPr sz="1800"/>
            </a:pPr>
            <a:r>
              <a:rPr sz="1300"/>
              <a:t>Body Level Two</a:t>
            </a:r>
          </a:p>
          <a:p>
            <a:pPr lvl="2">
              <a:defRPr sz="1800"/>
            </a:pPr>
            <a:r>
              <a:rPr sz="1300"/>
              <a:t>Body Level Three</a:t>
            </a:r>
          </a:p>
          <a:p>
            <a:pPr lvl="3">
              <a:defRPr sz="1800"/>
            </a:pPr>
            <a:r>
              <a:rPr sz="1300"/>
              <a:t>Body Level Four</a:t>
            </a:r>
          </a:p>
          <a:p>
            <a:pPr lvl="4">
              <a:defRPr sz="1800"/>
            </a:pPr>
            <a:r>
              <a:rPr sz="1300"/>
              <a:t>Body Level Five</a:t>
            </a:r>
          </a:p>
        </p:txBody>
      </p:sp>
      <p:sp>
        <p:nvSpPr>
          <p:cNvPr id="61" name="Shape 6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pPr lvl="0">
              <a:defRPr sz="1800">
                <a:solidFill>
                  <a:srgbClr val="000000"/>
                </a:solidFill>
              </a:defRPr>
            </a:pPr>
            <a:r>
              <a:rPr sz="4000">
                <a:solidFill>
                  <a:srgbClr val="424456"/>
                </a:solidFill>
              </a:rPr>
              <a:t>Title Text</a:t>
            </a:r>
          </a:p>
        </p:txBody>
      </p:sp>
      <p:sp>
        <p:nvSpPr>
          <p:cNvPr id="64" name="Shape 64"/>
          <p:cNvSpPr>
            <a:spLocks noGrp="1"/>
          </p:cNvSpPr>
          <p:nvPr>
            <p:ph type="body" idx="1"/>
          </p:nvPr>
        </p:nvSpPr>
        <p:spPr>
          <a:prstGeom prst="rect">
            <a:avLst/>
          </a:prstGeom>
        </p:spPr>
        <p:txBody>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65" name="Shape 6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 y="366818"/>
            <a:ext cx="9144000" cy="84407"/>
          </a:xfrm>
          <a:prstGeom prst="rect">
            <a:avLst/>
          </a:prstGeom>
          <a:solidFill>
            <a:srgbClr val="438086">
              <a:alpha val="50000"/>
            </a:srgbClr>
          </a:solidFill>
          <a:ln w="12700">
            <a:miter lim="400000"/>
          </a:ln>
        </p:spPr>
        <p:txBody>
          <a:bodyPr lIns="0" tIns="0" rIns="0" bIns="0" anchor="ctr"/>
          <a:lstStyle/>
          <a:p>
            <a:pPr lvl="0" algn="ctr">
              <a:defRPr>
                <a:solidFill>
                  <a:srgbClr val="FFFFFF"/>
                </a:solidFill>
              </a:defRPr>
            </a:pPr>
            <a:endParaRPr/>
          </a:p>
        </p:txBody>
      </p:sp>
      <p:sp>
        <p:nvSpPr>
          <p:cNvPr id="3" name="Shape 3"/>
          <p:cNvSpPr/>
          <p:nvPr/>
        </p:nvSpPr>
        <p:spPr>
          <a:xfrm>
            <a:off x="0" y="-1"/>
            <a:ext cx="9144000" cy="310663"/>
          </a:xfrm>
          <a:prstGeom prst="rect">
            <a:avLst/>
          </a:prstGeom>
          <a:solidFill>
            <a:srgbClr val="424456"/>
          </a:solidFill>
          <a:ln w="12700">
            <a:miter lim="400000"/>
          </a:ln>
        </p:spPr>
        <p:txBody>
          <a:bodyPr lIns="0" tIns="0" rIns="0" bIns="0" anchor="ctr"/>
          <a:lstStyle/>
          <a:p>
            <a:pPr lvl="0" algn="ctr">
              <a:defRPr>
                <a:solidFill>
                  <a:srgbClr val="FFFFFF"/>
                </a:solidFill>
              </a:defRPr>
            </a:pPr>
            <a:endParaRPr/>
          </a:p>
        </p:txBody>
      </p:sp>
      <p:sp>
        <p:nvSpPr>
          <p:cNvPr id="4" name="Shape 4"/>
          <p:cNvSpPr/>
          <p:nvPr/>
        </p:nvSpPr>
        <p:spPr>
          <a:xfrm>
            <a:off x="0" y="308276"/>
            <a:ext cx="9144001" cy="91441"/>
          </a:xfrm>
          <a:prstGeom prst="rect">
            <a:avLst/>
          </a:prstGeom>
          <a:solidFill>
            <a:srgbClr val="438086"/>
          </a:solidFill>
          <a:ln w="12700">
            <a:miter lim="400000"/>
          </a:ln>
        </p:spPr>
        <p:txBody>
          <a:bodyPr lIns="0" tIns="0" rIns="0" bIns="0" anchor="ctr"/>
          <a:lstStyle/>
          <a:p>
            <a:pPr lvl="0" algn="ctr">
              <a:defRPr>
                <a:solidFill>
                  <a:srgbClr val="FFFFFF"/>
                </a:solidFill>
              </a:defRPr>
            </a:pPr>
            <a:endParaRPr/>
          </a:p>
        </p:txBody>
      </p:sp>
      <p:sp>
        <p:nvSpPr>
          <p:cNvPr id="5" name="Shape 5"/>
          <p:cNvSpPr/>
          <p:nvPr/>
        </p:nvSpPr>
        <p:spPr>
          <a:xfrm flipV="1">
            <a:off x="5410182" y="360246"/>
            <a:ext cx="3733819" cy="91088"/>
          </a:xfrm>
          <a:prstGeom prst="rect">
            <a:avLst/>
          </a:prstGeom>
          <a:solidFill>
            <a:srgbClr val="438086"/>
          </a:solidFill>
          <a:ln w="12700">
            <a:miter lim="400000"/>
          </a:ln>
        </p:spPr>
        <p:txBody>
          <a:bodyPr lIns="0" tIns="0" rIns="0" bIns="0" anchor="ctr"/>
          <a:lstStyle/>
          <a:p>
            <a:pPr lvl="0" algn="ctr">
              <a:defRPr>
                <a:solidFill>
                  <a:srgbClr val="FFFFFF"/>
                </a:solidFill>
              </a:defRPr>
            </a:pPr>
            <a:endParaRPr/>
          </a:p>
        </p:txBody>
      </p:sp>
      <p:sp>
        <p:nvSpPr>
          <p:cNvPr id="6" name="Shape 6"/>
          <p:cNvSpPr/>
          <p:nvPr/>
        </p:nvSpPr>
        <p:spPr>
          <a:xfrm flipV="1">
            <a:off x="5410200" y="440112"/>
            <a:ext cx="3733801" cy="180035"/>
          </a:xfrm>
          <a:prstGeom prst="rect">
            <a:avLst/>
          </a:prstGeom>
          <a:solidFill>
            <a:srgbClr val="438086">
              <a:alpha val="50000"/>
            </a:srgbClr>
          </a:solidFill>
          <a:ln w="12700">
            <a:miter lim="400000"/>
          </a:ln>
        </p:spPr>
        <p:txBody>
          <a:bodyPr lIns="0" tIns="0" rIns="0" bIns="0" anchor="ctr"/>
          <a:lstStyle/>
          <a:p>
            <a:pPr lvl="0" algn="ctr">
              <a:defRPr>
                <a:solidFill>
                  <a:srgbClr val="FFFFFF"/>
                </a:solidFill>
              </a:defRPr>
            </a:pPr>
            <a:endParaRPr/>
          </a:p>
        </p:txBody>
      </p:sp>
      <p:sp>
        <p:nvSpPr>
          <p:cNvPr id="7" name="Shape 7"/>
          <p:cNvSpPr/>
          <p:nvPr/>
        </p:nvSpPr>
        <p:spPr>
          <a:xfrm>
            <a:off x="5407338" y="497503"/>
            <a:ext cx="3063240" cy="27433"/>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8" name="Shape 8"/>
          <p:cNvSpPr/>
          <p:nvPr/>
        </p:nvSpPr>
        <p:spPr>
          <a:xfrm>
            <a:off x="7373646" y="588943"/>
            <a:ext cx="1600200" cy="36576"/>
          </a:xfrm>
          <a:prstGeom prst="roundRect">
            <a:avLst>
              <a:gd name="adj" fmla="val 16667"/>
            </a:avLst>
          </a:prstGeom>
          <a:solidFill>
            <a:srgbClr val="FFFFFF"/>
          </a:solidFill>
          <a:ln w="12700">
            <a:miter lim="400000"/>
          </a:ln>
        </p:spPr>
        <p:txBody>
          <a:bodyPr lIns="0" tIns="0" rIns="0" bIns="0" anchor="ctr"/>
          <a:lstStyle/>
          <a:p>
            <a:pPr lvl="0" algn="ctr">
              <a:defRPr>
                <a:solidFill>
                  <a:srgbClr val="FFFFFF"/>
                </a:solidFill>
              </a:defRPr>
            </a:pPr>
            <a:endParaRPr/>
          </a:p>
        </p:txBody>
      </p:sp>
      <p:sp>
        <p:nvSpPr>
          <p:cNvPr id="9" name="Shape 9"/>
          <p:cNvSpPr/>
          <p:nvPr/>
        </p:nvSpPr>
        <p:spPr>
          <a:xfrm>
            <a:off x="9084966" y="-2001"/>
            <a:ext cx="57626" cy="621792"/>
          </a:xfrm>
          <a:prstGeom prst="rect">
            <a:avLst/>
          </a:prstGeom>
          <a:solidFill>
            <a:srgbClr val="FFFFFF">
              <a:alpha val="65098"/>
            </a:srgbClr>
          </a:solidFill>
          <a:ln w="12700">
            <a:miter lim="400000"/>
          </a:ln>
        </p:spPr>
        <p:txBody>
          <a:bodyPr lIns="0" tIns="0" rIns="0" bIns="0" anchor="ctr"/>
          <a:lstStyle/>
          <a:p>
            <a:pPr lvl="0" algn="ctr">
              <a:defRPr>
                <a:solidFill>
                  <a:srgbClr val="FFFFFF"/>
                </a:solidFill>
              </a:defRPr>
            </a:pPr>
            <a:endParaRPr/>
          </a:p>
        </p:txBody>
      </p:sp>
      <p:sp>
        <p:nvSpPr>
          <p:cNvPr id="10" name="Shape 10"/>
          <p:cNvSpPr/>
          <p:nvPr/>
        </p:nvSpPr>
        <p:spPr>
          <a:xfrm>
            <a:off x="9044481" y="-2001"/>
            <a:ext cx="27432" cy="621792"/>
          </a:xfrm>
          <a:prstGeom prst="rect">
            <a:avLst/>
          </a:prstGeom>
          <a:solidFill>
            <a:srgbClr val="FFFFFF">
              <a:alpha val="65098"/>
            </a:srgbClr>
          </a:solidFill>
          <a:ln w="12700">
            <a:miter lim="400000"/>
          </a:ln>
        </p:spPr>
        <p:txBody>
          <a:bodyPr lIns="0" tIns="0" rIns="0" bIns="0" anchor="ctr"/>
          <a:lstStyle/>
          <a:p>
            <a:pPr lvl="0" algn="ctr">
              <a:defRPr>
                <a:solidFill>
                  <a:srgbClr val="FFFFFF"/>
                </a:solidFill>
              </a:defRPr>
            </a:pPr>
            <a:endParaRPr/>
          </a:p>
        </p:txBody>
      </p:sp>
      <p:sp>
        <p:nvSpPr>
          <p:cNvPr id="11" name="Shape 11"/>
          <p:cNvSpPr/>
          <p:nvPr/>
        </p:nvSpPr>
        <p:spPr>
          <a:xfrm>
            <a:off x="9025428" y="-2001"/>
            <a:ext cx="9144" cy="621792"/>
          </a:xfrm>
          <a:prstGeom prst="rect">
            <a:avLst/>
          </a:prstGeom>
          <a:solidFill>
            <a:srgbClr val="FFFFFF">
              <a:alpha val="60000"/>
            </a:srgbClr>
          </a:solidFill>
          <a:ln w="12700">
            <a:miter lim="400000"/>
          </a:ln>
        </p:spPr>
        <p:txBody>
          <a:bodyPr lIns="0" tIns="0" rIns="0" bIns="0" anchor="ctr"/>
          <a:lstStyle/>
          <a:p>
            <a:pPr lvl="0" algn="ctr">
              <a:defRPr>
                <a:solidFill>
                  <a:srgbClr val="FFFFFF"/>
                </a:solidFill>
              </a:defRPr>
            </a:pPr>
            <a:endParaRPr/>
          </a:p>
        </p:txBody>
      </p:sp>
      <p:sp>
        <p:nvSpPr>
          <p:cNvPr id="12" name="Shape 12"/>
          <p:cNvSpPr/>
          <p:nvPr/>
        </p:nvSpPr>
        <p:spPr>
          <a:xfrm>
            <a:off x="8975423" y="-2001"/>
            <a:ext cx="27432" cy="621792"/>
          </a:xfrm>
          <a:prstGeom prst="rect">
            <a:avLst/>
          </a:prstGeom>
          <a:solidFill>
            <a:srgbClr val="FFFFFF">
              <a:alpha val="40000"/>
            </a:srgbClr>
          </a:solidFill>
          <a:ln w="12700">
            <a:miter lim="400000"/>
          </a:ln>
        </p:spPr>
        <p:txBody>
          <a:bodyPr lIns="0" tIns="0" rIns="0" bIns="0" anchor="ctr"/>
          <a:lstStyle/>
          <a:p>
            <a:pPr lvl="0" algn="ctr">
              <a:defRPr>
                <a:solidFill>
                  <a:srgbClr val="FFFFFF"/>
                </a:solidFill>
              </a:defRPr>
            </a:pPr>
            <a:endParaRPr/>
          </a:p>
        </p:txBody>
      </p:sp>
      <p:sp>
        <p:nvSpPr>
          <p:cNvPr id="13" name="Shape 13"/>
          <p:cNvSpPr/>
          <p:nvPr/>
        </p:nvSpPr>
        <p:spPr>
          <a:xfrm>
            <a:off x="8915677" y="379"/>
            <a:ext cx="54864" cy="585217"/>
          </a:xfrm>
          <a:prstGeom prst="rect">
            <a:avLst/>
          </a:prstGeom>
          <a:solidFill>
            <a:srgbClr val="FFFFFF">
              <a:alpha val="20000"/>
            </a:srgbClr>
          </a:solidFill>
          <a:ln w="12700">
            <a:miter lim="400000"/>
          </a:ln>
        </p:spPr>
        <p:txBody>
          <a:bodyPr lIns="0" tIns="0" rIns="0" bIns="0" anchor="ctr"/>
          <a:lstStyle/>
          <a:p>
            <a:pPr lvl="0" algn="ctr">
              <a:defRPr>
                <a:solidFill>
                  <a:srgbClr val="FFFFFF"/>
                </a:solidFill>
              </a:defRPr>
            </a:pPr>
            <a:endParaRPr/>
          </a:p>
        </p:txBody>
      </p:sp>
      <p:sp>
        <p:nvSpPr>
          <p:cNvPr id="14" name="Shape 14"/>
          <p:cNvSpPr/>
          <p:nvPr/>
        </p:nvSpPr>
        <p:spPr>
          <a:xfrm>
            <a:off x="8873475" y="379"/>
            <a:ext cx="9144" cy="585217"/>
          </a:xfrm>
          <a:prstGeom prst="rect">
            <a:avLst/>
          </a:prstGeom>
          <a:solidFill>
            <a:srgbClr val="FFFFFF">
              <a:alpha val="30196"/>
            </a:srgbClr>
          </a:solidFill>
          <a:ln w="12700">
            <a:miter lim="400000"/>
          </a:ln>
        </p:spPr>
        <p:txBody>
          <a:bodyPr lIns="0" tIns="0" rIns="0" bIns="0" anchor="ctr"/>
          <a:lstStyle/>
          <a:p>
            <a:pPr lvl="0" algn="ctr">
              <a:defRPr>
                <a:solidFill>
                  <a:srgbClr val="FFFFFF"/>
                </a:solidFill>
              </a:defRPr>
            </a:pPr>
            <a:endParaRPr/>
          </a:p>
        </p:txBody>
      </p:sp>
      <p:sp>
        <p:nvSpPr>
          <p:cNvPr id="15" name="Shape 15"/>
          <p:cNvSpPr>
            <a:spLocks noGrp="1"/>
          </p:cNvSpPr>
          <p:nvPr>
            <p:ph type="title"/>
          </p:nvPr>
        </p:nvSpPr>
        <p:spPr>
          <a:xfrm>
            <a:off x="457200" y="1103376"/>
            <a:ext cx="8229600" cy="1146048"/>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solidFill>
                  <a:srgbClr val="000000"/>
                </a:solidFill>
              </a:defRPr>
            </a:pPr>
            <a:r>
              <a:rPr sz="4000">
                <a:solidFill>
                  <a:srgbClr val="424456"/>
                </a:solidFill>
              </a:rPr>
              <a:t>Title Text</a:t>
            </a:r>
          </a:p>
        </p:txBody>
      </p:sp>
      <p:sp>
        <p:nvSpPr>
          <p:cNvPr id="16" name="Shape 16"/>
          <p:cNvSpPr>
            <a:spLocks noGrp="1"/>
          </p:cNvSpPr>
          <p:nvPr>
            <p:ph type="body" idx="1"/>
          </p:nvPr>
        </p:nvSpPr>
        <p:spPr>
          <a:xfrm>
            <a:off x="457200" y="2249424"/>
            <a:ext cx="8229600" cy="4608576"/>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17" name="Shape 17"/>
          <p:cNvSpPr>
            <a:spLocks noGrp="1"/>
          </p:cNvSpPr>
          <p:nvPr>
            <p:ph type="sldNum" sz="quarter" idx="2"/>
          </p:nvPr>
        </p:nvSpPr>
        <p:spPr>
          <a:xfrm>
            <a:off x="8174736" y="9891"/>
            <a:ext cx="762000" cy="358141"/>
          </a:xfrm>
          <a:prstGeom prst="rect">
            <a:avLst/>
          </a:prstGeom>
          <a:ln w="12700">
            <a:miter lim="400000"/>
          </a:ln>
        </p:spPr>
        <p:txBody>
          <a:bodyPr lIns="45719" rIns="45719" anchor="b">
            <a:spAutoFit/>
          </a:bodyPr>
          <a:lstStyle>
            <a:lvl1pPr algn="r">
              <a:defRPr>
                <a:solidFill>
                  <a:srgbClr val="FFFFFF"/>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ransition spd="med"/>
  <p:txStyles>
    <p:titleStyle>
      <a:lvl1pPr>
        <a:defRPr sz="4000">
          <a:solidFill>
            <a:srgbClr val="424456"/>
          </a:solidFill>
          <a:latin typeface="Trebuchet MS"/>
          <a:ea typeface="Trebuchet MS"/>
          <a:cs typeface="Trebuchet MS"/>
          <a:sym typeface="Trebuchet MS"/>
        </a:defRPr>
      </a:lvl1pPr>
      <a:lvl2pPr>
        <a:defRPr sz="4000">
          <a:solidFill>
            <a:srgbClr val="424456"/>
          </a:solidFill>
          <a:latin typeface="Trebuchet MS"/>
          <a:ea typeface="Trebuchet MS"/>
          <a:cs typeface="Trebuchet MS"/>
          <a:sym typeface="Trebuchet MS"/>
        </a:defRPr>
      </a:lvl2pPr>
      <a:lvl3pPr>
        <a:defRPr sz="4000">
          <a:solidFill>
            <a:srgbClr val="424456"/>
          </a:solidFill>
          <a:latin typeface="Trebuchet MS"/>
          <a:ea typeface="Trebuchet MS"/>
          <a:cs typeface="Trebuchet MS"/>
          <a:sym typeface="Trebuchet MS"/>
        </a:defRPr>
      </a:lvl3pPr>
      <a:lvl4pPr>
        <a:defRPr sz="4000">
          <a:solidFill>
            <a:srgbClr val="424456"/>
          </a:solidFill>
          <a:latin typeface="Trebuchet MS"/>
          <a:ea typeface="Trebuchet MS"/>
          <a:cs typeface="Trebuchet MS"/>
          <a:sym typeface="Trebuchet MS"/>
        </a:defRPr>
      </a:lvl4pPr>
      <a:lvl5pPr>
        <a:defRPr sz="4000">
          <a:solidFill>
            <a:srgbClr val="424456"/>
          </a:solidFill>
          <a:latin typeface="Trebuchet MS"/>
          <a:ea typeface="Trebuchet MS"/>
          <a:cs typeface="Trebuchet MS"/>
          <a:sym typeface="Trebuchet MS"/>
        </a:defRPr>
      </a:lvl5pPr>
      <a:lvl6pPr>
        <a:defRPr sz="4000">
          <a:solidFill>
            <a:srgbClr val="424456"/>
          </a:solidFill>
          <a:latin typeface="Trebuchet MS"/>
          <a:ea typeface="Trebuchet MS"/>
          <a:cs typeface="Trebuchet MS"/>
          <a:sym typeface="Trebuchet MS"/>
        </a:defRPr>
      </a:lvl6pPr>
      <a:lvl7pPr>
        <a:defRPr sz="4000">
          <a:solidFill>
            <a:srgbClr val="424456"/>
          </a:solidFill>
          <a:latin typeface="Trebuchet MS"/>
          <a:ea typeface="Trebuchet MS"/>
          <a:cs typeface="Trebuchet MS"/>
          <a:sym typeface="Trebuchet MS"/>
        </a:defRPr>
      </a:lvl7pPr>
      <a:lvl8pPr>
        <a:defRPr sz="4000">
          <a:solidFill>
            <a:srgbClr val="424456"/>
          </a:solidFill>
          <a:latin typeface="Trebuchet MS"/>
          <a:ea typeface="Trebuchet MS"/>
          <a:cs typeface="Trebuchet MS"/>
          <a:sym typeface="Trebuchet MS"/>
        </a:defRPr>
      </a:lvl8pPr>
      <a:lvl9pPr>
        <a:defRPr sz="4000">
          <a:solidFill>
            <a:srgbClr val="424456"/>
          </a:solidFill>
          <a:latin typeface="Trebuchet MS"/>
          <a:ea typeface="Trebuchet MS"/>
          <a:cs typeface="Trebuchet MS"/>
          <a:sym typeface="Trebuchet MS"/>
        </a:defRPr>
      </a:lvl9pPr>
    </p:titleStyle>
    <p:bodyStyle>
      <a:lvl1pPr marL="365759" indent="-256031">
        <a:spcBef>
          <a:spcPts val="300"/>
        </a:spcBef>
        <a:buClr>
          <a:srgbClr val="A04DA3"/>
        </a:buClr>
        <a:buSzPct val="100000"/>
        <a:buFont typeface="Georgia"/>
        <a:buChar char="•"/>
        <a:defRPr sz="2800">
          <a:latin typeface="Georgia"/>
          <a:ea typeface="Georgia"/>
          <a:cs typeface="Georgia"/>
          <a:sym typeface="Georgia"/>
        </a:defRPr>
      </a:lvl1pPr>
      <a:lvl2pPr marL="677359" indent="-265879">
        <a:spcBef>
          <a:spcPts val="300"/>
        </a:spcBef>
        <a:buClr>
          <a:srgbClr val="A04DA3"/>
        </a:buClr>
        <a:buSzPct val="100000"/>
        <a:buFont typeface="Georgia"/>
        <a:buChar char="▫"/>
        <a:defRPr sz="2800">
          <a:latin typeface="Georgia"/>
          <a:ea typeface="Georgia"/>
          <a:cs typeface="Georgia"/>
          <a:sym typeface="Georgia"/>
        </a:defRPr>
      </a:lvl2pPr>
      <a:lvl3pPr marL="960120" indent="-256032">
        <a:spcBef>
          <a:spcPts val="300"/>
        </a:spcBef>
        <a:buClr>
          <a:srgbClr val="A04DA3"/>
        </a:buClr>
        <a:buSzPct val="100000"/>
        <a:buFont typeface="Georgia"/>
        <a:buChar char="●"/>
        <a:defRPr sz="2800">
          <a:latin typeface="Georgia"/>
          <a:ea typeface="Georgia"/>
          <a:cs typeface="Georgia"/>
          <a:sym typeface="Georgia"/>
        </a:defRPr>
      </a:lvl3pPr>
      <a:lvl4pPr marL="1234439" indent="-256032">
        <a:spcBef>
          <a:spcPts val="300"/>
        </a:spcBef>
        <a:buClr>
          <a:srgbClr val="A04DA3"/>
        </a:buClr>
        <a:buSzPct val="100000"/>
        <a:buFont typeface="Georgia"/>
        <a:buChar char="●"/>
        <a:defRPr sz="2800">
          <a:latin typeface="Georgia"/>
          <a:ea typeface="Georgia"/>
          <a:cs typeface="Georgia"/>
          <a:sym typeface="Georgia"/>
        </a:defRPr>
      </a:lvl4pPr>
      <a:lvl5pPr marL="1463040" indent="-256032">
        <a:spcBef>
          <a:spcPts val="300"/>
        </a:spcBef>
        <a:buClr>
          <a:srgbClr val="A04DA3"/>
        </a:buClr>
        <a:buSzPct val="100000"/>
        <a:buFont typeface="Georgia"/>
        <a:buChar char="▫"/>
        <a:defRPr sz="2800">
          <a:latin typeface="Georgia"/>
          <a:ea typeface="Georgia"/>
          <a:cs typeface="Georgia"/>
          <a:sym typeface="Georgia"/>
        </a:defRPr>
      </a:lvl5pPr>
      <a:lvl6pPr marL="1710944" indent="-284480">
        <a:spcBef>
          <a:spcPts val="300"/>
        </a:spcBef>
        <a:buClr>
          <a:srgbClr val="A04DA3"/>
        </a:buClr>
        <a:buSzPct val="100000"/>
        <a:buFont typeface="Georgia"/>
        <a:buChar char="▫"/>
        <a:defRPr sz="2800">
          <a:latin typeface="Georgia"/>
          <a:ea typeface="Georgia"/>
          <a:cs typeface="Georgia"/>
          <a:sym typeface="Georgia"/>
        </a:defRPr>
      </a:lvl6pPr>
      <a:lvl7pPr marL="1965959" indent="-320039">
        <a:spcBef>
          <a:spcPts val="300"/>
        </a:spcBef>
        <a:buClr>
          <a:srgbClr val="A04DA3"/>
        </a:buClr>
        <a:buSzPct val="100000"/>
        <a:buFont typeface="Georgia"/>
        <a:buChar char="▫"/>
        <a:defRPr sz="2800">
          <a:latin typeface="Georgia"/>
          <a:ea typeface="Georgia"/>
          <a:cs typeface="Georgia"/>
          <a:sym typeface="Georgia"/>
        </a:defRPr>
      </a:lvl7pPr>
      <a:lvl8pPr marL="2188463" indent="-341375">
        <a:spcBef>
          <a:spcPts val="300"/>
        </a:spcBef>
        <a:buClr>
          <a:srgbClr val="A04DA3"/>
        </a:buClr>
        <a:buSzPct val="100000"/>
        <a:buFont typeface="Georgia"/>
        <a:buChar char="◦"/>
        <a:defRPr sz="2800">
          <a:latin typeface="Georgia"/>
          <a:ea typeface="Georgia"/>
          <a:cs typeface="Georgia"/>
          <a:sym typeface="Georgia"/>
        </a:defRPr>
      </a:lvl8pPr>
      <a:lvl9pPr marL="2423159" indent="-365759">
        <a:spcBef>
          <a:spcPts val="300"/>
        </a:spcBef>
        <a:buClr>
          <a:srgbClr val="A04DA3"/>
        </a:buClr>
        <a:buSzPct val="100000"/>
        <a:buFont typeface="Georgia"/>
        <a:buChar char="◦"/>
        <a:defRPr sz="2800">
          <a:latin typeface="Georgia"/>
          <a:ea typeface="Georgia"/>
          <a:cs typeface="Georgia"/>
          <a:sym typeface="Georgia"/>
        </a:defRPr>
      </a:lvl9pPr>
    </p:bodyStyle>
    <p:otherStyle>
      <a:lvl1pPr algn="r">
        <a:defRPr>
          <a:solidFill>
            <a:schemeClr val="tx1"/>
          </a:solidFill>
          <a:latin typeface="+mn-lt"/>
          <a:ea typeface="+mn-ea"/>
          <a:cs typeface="+mn-cs"/>
          <a:sym typeface="Georgia"/>
        </a:defRPr>
      </a:lvl1pPr>
      <a:lvl2pPr indent="457200" algn="r">
        <a:defRPr>
          <a:solidFill>
            <a:schemeClr val="tx1"/>
          </a:solidFill>
          <a:latin typeface="+mn-lt"/>
          <a:ea typeface="+mn-ea"/>
          <a:cs typeface="+mn-cs"/>
          <a:sym typeface="Georgia"/>
        </a:defRPr>
      </a:lvl2pPr>
      <a:lvl3pPr indent="914400" algn="r">
        <a:defRPr>
          <a:solidFill>
            <a:schemeClr val="tx1"/>
          </a:solidFill>
          <a:latin typeface="+mn-lt"/>
          <a:ea typeface="+mn-ea"/>
          <a:cs typeface="+mn-cs"/>
          <a:sym typeface="Georgia"/>
        </a:defRPr>
      </a:lvl3pPr>
      <a:lvl4pPr indent="1371600" algn="r">
        <a:defRPr>
          <a:solidFill>
            <a:schemeClr val="tx1"/>
          </a:solidFill>
          <a:latin typeface="+mn-lt"/>
          <a:ea typeface="+mn-ea"/>
          <a:cs typeface="+mn-cs"/>
          <a:sym typeface="Georgia"/>
        </a:defRPr>
      </a:lvl4pPr>
      <a:lvl5pPr indent="1828800" algn="r">
        <a:defRPr>
          <a:solidFill>
            <a:schemeClr val="tx1"/>
          </a:solidFill>
          <a:latin typeface="+mn-lt"/>
          <a:ea typeface="+mn-ea"/>
          <a:cs typeface="+mn-cs"/>
          <a:sym typeface="Georgia"/>
        </a:defRPr>
      </a:lvl5pPr>
      <a:lvl6pPr indent="2286000" algn="r">
        <a:defRPr>
          <a:solidFill>
            <a:schemeClr val="tx1"/>
          </a:solidFill>
          <a:latin typeface="+mn-lt"/>
          <a:ea typeface="+mn-ea"/>
          <a:cs typeface="+mn-cs"/>
          <a:sym typeface="Georgia"/>
        </a:defRPr>
      </a:lvl6pPr>
      <a:lvl7pPr indent="2743200" algn="r">
        <a:defRPr>
          <a:solidFill>
            <a:schemeClr val="tx1"/>
          </a:solidFill>
          <a:latin typeface="+mn-lt"/>
          <a:ea typeface="+mn-ea"/>
          <a:cs typeface="+mn-cs"/>
          <a:sym typeface="Georgia"/>
        </a:defRPr>
      </a:lvl7pPr>
      <a:lvl8pPr indent="3200400" algn="r">
        <a:defRPr>
          <a:solidFill>
            <a:schemeClr val="tx1"/>
          </a:solidFill>
          <a:latin typeface="+mn-lt"/>
          <a:ea typeface="+mn-ea"/>
          <a:cs typeface="+mn-cs"/>
          <a:sym typeface="Georgia"/>
        </a:defRPr>
      </a:lvl8pPr>
      <a:lvl9pPr indent="3657600" algn="r">
        <a:defRPr>
          <a:solidFill>
            <a:schemeClr val="tx1"/>
          </a:solidFill>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2133600"/>
            <a:ext cx="8458200" cy="1470025"/>
          </a:xfrm>
          <a:prstGeom prst="rect">
            <a:avLst/>
          </a:prstGeom>
        </p:spPr>
        <p:txBody>
          <a:bodyPr>
            <a:noAutofit/>
          </a:bodyPr>
          <a:lstStyle/>
          <a:p>
            <a:pPr lvl="0">
              <a:defRPr sz="1800">
                <a:solidFill>
                  <a:srgbClr val="000000"/>
                </a:solidFill>
              </a:defRPr>
            </a:pPr>
            <a:r>
              <a:rPr lang="en-US" sz="6000" dirty="0">
                <a:solidFill>
                  <a:schemeClr val="bg1"/>
                </a:solidFill>
              </a:rPr>
              <a:t>WE CAN CHANGE </a:t>
            </a:r>
            <a:br>
              <a:rPr lang="en-US" sz="6000" dirty="0">
                <a:solidFill>
                  <a:schemeClr val="bg1"/>
                </a:solidFill>
              </a:rPr>
            </a:br>
            <a:r>
              <a:rPr lang="en-US" sz="6000" dirty="0">
                <a:solidFill>
                  <a:schemeClr val="bg1"/>
                </a:solidFill>
              </a:rPr>
              <a:t>THE TRUTH! </a:t>
            </a:r>
            <a:endParaRPr sz="6000" dirty="0">
              <a:solidFill>
                <a:schemeClr val="bg1"/>
              </a:solidFill>
            </a:endParaRPr>
          </a:p>
        </p:txBody>
      </p:sp>
      <p:sp>
        <p:nvSpPr>
          <p:cNvPr id="74" name="Shape 74"/>
          <p:cNvSpPr>
            <a:spLocks noGrp="1"/>
          </p:cNvSpPr>
          <p:nvPr>
            <p:ph type="body" idx="1"/>
          </p:nvPr>
        </p:nvSpPr>
        <p:spPr>
          <a:xfrm>
            <a:off x="457200" y="3962400"/>
            <a:ext cx="4953000" cy="1828800"/>
          </a:xfrm>
          <a:prstGeom prst="rect">
            <a:avLst/>
          </a:prstGeom>
        </p:spPr>
        <p:txBody>
          <a:bodyPr>
            <a:normAutofit/>
          </a:bodyPr>
          <a:lstStyle/>
          <a:p>
            <a:pPr algn="ctr" defTabSz="914400">
              <a:lnSpc>
                <a:spcPct val="90000"/>
              </a:lnSpc>
              <a:spcAft>
                <a:spcPts val="600"/>
              </a:spcAft>
            </a:pPr>
            <a:endParaRPr lang="en-US" sz="2800" dirty="0">
              <a:solidFill>
                <a:schemeClr val="tx1"/>
              </a:solidFill>
            </a:endParaRPr>
          </a:p>
          <a:p>
            <a:pPr algn="ctr" defTabSz="914400">
              <a:lnSpc>
                <a:spcPct val="90000"/>
              </a:lnSpc>
              <a:spcAft>
                <a:spcPts val="600"/>
              </a:spcAft>
            </a:pPr>
            <a:r>
              <a:rPr lang="en-US" sz="2800" dirty="0">
                <a:solidFill>
                  <a:schemeClr val="tx1"/>
                </a:solidFill>
              </a:rPr>
              <a:t>AADD Face2Face </a:t>
            </a:r>
          </a:p>
          <a:p>
            <a:pPr algn="ctr" defTabSz="914400">
              <a:lnSpc>
                <a:spcPct val="90000"/>
              </a:lnSpc>
              <a:spcAft>
                <a:spcPts val="600"/>
              </a:spcAft>
            </a:pPr>
            <a:r>
              <a:rPr lang="en-US" sz="2800" dirty="0">
                <a:solidFill>
                  <a:schemeClr val="tx1"/>
                </a:solidFill>
              </a:rPr>
              <a:t>October 19-20, 2021</a:t>
            </a:r>
          </a:p>
          <a:p>
            <a:pPr lvl="0">
              <a:defRPr sz="1800">
                <a:solidFill>
                  <a:srgbClr val="000000"/>
                </a:solidFill>
              </a:defRPr>
            </a:pPr>
            <a:endParaRPr sz="2800" dirty="0">
              <a:solidFill>
                <a:srgbClr val="424456"/>
              </a:solidFill>
            </a:endParaRPr>
          </a:p>
        </p:txBody>
      </p:sp>
      <p:pic>
        <p:nvPicPr>
          <p:cNvPr id="75" name="image2.jpeg" descr="AADD Official Logo"/>
          <p:cNvPicPr/>
          <p:nvPr/>
        </p:nvPicPr>
        <p:blipFill>
          <a:blip r:embed="rId2" cstate="print"/>
          <a:stretch>
            <a:fillRect/>
          </a:stretch>
        </p:blipFill>
        <p:spPr>
          <a:xfrm>
            <a:off x="6477000" y="4191000"/>
            <a:ext cx="2502131" cy="250213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36631F0-8241-49AC-AC09-36107FF692E9}"/>
              </a:ext>
            </a:extLst>
          </p:cNvPr>
          <p:cNvSpPr/>
          <p:nvPr/>
        </p:nvSpPr>
        <p:spPr>
          <a:xfrm>
            <a:off x="914400" y="2967335"/>
            <a:ext cx="7086600" cy="1754326"/>
          </a:xfrm>
          <a:prstGeom prst="rect">
            <a:avLst/>
          </a:prstGeom>
          <a:noFill/>
        </p:spPr>
        <p:txBody>
          <a:bodyPr wrap="squar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AADD Members NEVER GIVE UP</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7591893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F24454-F9CC-4BAE-A054-691986F0C72E}"/>
              </a:ext>
            </a:extLst>
          </p:cNvPr>
          <p:cNvSpPr>
            <a:spLocks noGrp="1"/>
          </p:cNvSpPr>
          <p:nvPr>
            <p:ph type="title"/>
          </p:nvPr>
        </p:nvSpPr>
        <p:spPr>
          <a:xfrm>
            <a:off x="457200" y="1103376"/>
            <a:ext cx="8229600" cy="496824"/>
          </a:xfrm>
        </p:spPr>
        <p:txBody>
          <a:bodyPr>
            <a:normAutofit fontScale="90000"/>
          </a:bodyPr>
          <a:lstStyle/>
          <a:p>
            <a:r>
              <a:rPr lang="en-US" dirty="0"/>
              <a:t>AADD Proposed Bylaws Amendments</a:t>
            </a:r>
          </a:p>
        </p:txBody>
      </p:sp>
      <p:sp>
        <p:nvSpPr>
          <p:cNvPr id="3" name="Text Placeholder 2">
            <a:extLst>
              <a:ext uri="{FF2B5EF4-FFF2-40B4-BE49-F238E27FC236}">
                <a16:creationId xmlns:a16="http://schemas.microsoft.com/office/drawing/2014/main" xmlns="" id="{2D25E38D-2F4D-4AB3-81C2-9E0DD6A2FBB7}"/>
              </a:ext>
            </a:extLst>
          </p:cNvPr>
          <p:cNvSpPr>
            <a:spLocks noGrp="1"/>
          </p:cNvSpPr>
          <p:nvPr>
            <p:ph type="body" idx="1"/>
          </p:nvPr>
        </p:nvSpPr>
        <p:spPr>
          <a:xfrm>
            <a:off x="457200" y="1905000"/>
            <a:ext cx="8229600" cy="4800600"/>
          </a:xfrm>
        </p:spPr>
        <p:txBody>
          <a:bodyPr>
            <a:normAutofit fontScale="85000" lnSpcReduction="20000"/>
          </a:bodyPr>
          <a:lstStyle/>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rPr>
              <a:t>ARTICLE II - OBJECTIVES AND PURPOSES</a:t>
            </a:r>
            <a:endParaRPr lang="en-US" sz="19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900" b="1" dirty="0">
                <a:solidFill>
                  <a:srgbClr val="000000"/>
                </a:solidFill>
                <a:effectLst/>
                <a:latin typeface="Times New Roman" panose="02020603050405020304" pitchFamily="18" charset="0"/>
                <a:ea typeface="Calibri" panose="020F0502020204030204" pitchFamily="34" charset="0"/>
              </a:rPr>
              <a:t>Activities will support the Shared Vision: </a:t>
            </a:r>
            <a:endParaRPr lang="en-US" sz="1900" b="1"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900" u="sng" dirty="0">
                <a:solidFill>
                  <a:srgbClr val="000000"/>
                </a:solidFill>
                <a:effectLst/>
                <a:highlight>
                  <a:srgbClr val="FFFF00"/>
                </a:highlight>
                <a:latin typeface="Times New Roman" panose="02020603050405020304" pitchFamily="18" charset="0"/>
                <a:ea typeface="Calibri" panose="020F0502020204030204" pitchFamily="34" charset="0"/>
              </a:rPr>
              <a:t>Alaskans share a vision of a flexible system in which each person directs their own supports, based on their strengths and abilities, toward a meaningful life in their home, their job and their community. Our vision includes supported families, professional staff and services available throughout the state now and into the future.</a:t>
            </a:r>
          </a:p>
          <a:p>
            <a:pPr marL="0" marR="0" indent="0">
              <a:spcBef>
                <a:spcPts val="0"/>
              </a:spcBef>
              <a:spcAft>
                <a:spcPts val="0"/>
              </a:spcAft>
              <a:buNone/>
            </a:pPr>
            <a:endParaRPr lang="en-US" sz="1900" dirty="0">
              <a:effectLst/>
              <a:highlight>
                <a:srgbClr val="FFFF00"/>
              </a:highlight>
              <a:latin typeface="Calibri" panose="020F0502020204030204" pitchFamily="34" charset="0"/>
              <a:ea typeface="Calibri" panose="020F0502020204030204" pitchFamily="34" charset="0"/>
            </a:endParaRPr>
          </a:p>
          <a:p>
            <a:pPr marL="311600" lvl="1">
              <a:spcBef>
                <a:spcPts val="0"/>
              </a:spcBef>
            </a:pPr>
            <a:r>
              <a:rPr lang="en-US" sz="1900" dirty="0">
                <a:solidFill>
                  <a:srgbClr val="000000"/>
                </a:solidFill>
                <a:effectLst/>
                <a:highlight>
                  <a:srgbClr val="FFFF00"/>
                </a:highlight>
                <a:latin typeface="Times New Roman" panose="02020603050405020304" pitchFamily="18" charset="0"/>
                <a:ea typeface="Calibri" panose="020F0502020204030204" pitchFamily="34" charset="0"/>
              </a:rPr>
              <a:t>Priority 1:  Every person directs their own services</a:t>
            </a:r>
            <a:endParaRPr lang="en-US" sz="1900" dirty="0">
              <a:effectLst/>
              <a:highlight>
                <a:srgbClr val="FFFF00"/>
              </a:highlight>
              <a:latin typeface="Calibri" panose="020F0502020204030204" pitchFamily="34" charset="0"/>
              <a:ea typeface="Calibri" panose="020F0502020204030204" pitchFamily="34" charset="0"/>
            </a:endParaRPr>
          </a:p>
          <a:p>
            <a:pPr marL="311600" lvl="1">
              <a:spcBef>
                <a:spcPts val="0"/>
              </a:spcBef>
            </a:pPr>
            <a:r>
              <a:rPr lang="en-US" sz="1900" dirty="0">
                <a:solidFill>
                  <a:srgbClr val="000000"/>
                </a:solidFill>
                <a:effectLst/>
                <a:highlight>
                  <a:srgbClr val="FFFF00"/>
                </a:highlight>
                <a:latin typeface="Times New Roman" panose="02020603050405020304" pitchFamily="18" charset="0"/>
                <a:ea typeface="Calibri" panose="020F0502020204030204" pitchFamily="34" charset="0"/>
              </a:rPr>
              <a:t>Priority 2:  Services will support lives with meaning.</a:t>
            </a:r>
            <a:endParaRPr lang="en-US" sz="1900" dirty="0">
              <a:effectLst/>
              <a:highlight>
                <a:srgbClr val="FFFF00"/>
              </a:highlight>
              <a:latin typeface="Calibri" panose="020F0502020204030204" pitchFamily="34" charset="0"/>
              <a:ea typeface="Calibri" panose="020F0502020204030204" pitchFamily="34" charset="0"/>
            </a:endParaRPr>
          </a:p>
          <a:p>
            <a:pPr marL="311600" lvl="1">
              <a:spcBef>
                <a:spcPts val="0"/>
              </a:spcBef>
            </a:pPr>
            <a:r>
              <a:rPr lang="en-US" sz="1900" dirty="0">
                <a:solidFill>
                  <a:srgbClr val="000000"/>
                </a:solidFill>
                <a:effectLst/>
                <a:highlight>
                  <a:srgbClr val="FFFF00"/>
                </a:highlight>
                <a:latin typeface="Times New Roman" panose="02020603050405020304" pitchFamily="18" charset="0"/>
                <a:ea typeface="Calibri" panose="020F0502020204030204" pitchFamily="34" charset="0"/>
              </a:rPr>
              <a:t>Priority 3:  Our system values the role of the direct support professionals.</a:t>
            </a:r>
            <a:endParaRPr lang="en-US" sz="1900" dirty="0">
              <a:effectLst/>
              <a:highlight>
                <a:srgbClr val="FFFF00"/>
              </a:highlight>
              <a:latin typeface="Calibri" panose="020F0502020204030204" pitchFamily="34" charset="0"/>
              <a:ea typeface="Calibri" panose="020F0502020204030204" pitchFamily="34" charset="0"/>
            </a:endParaRPr>
          </a:p>
          <a:p>
            <a:pPr marL="311600" lvl="1">
              <a:spcBef>
                <a:spcPts val="0"/>
              </a:spcBef>
            </a:pPr>
            <a:r>
              <a:rPr lang="en-US" sz="1900" dirty="0">
                <a:solidFill>
                  <a:srgbClr val="000000"/>
                </a:solidFill>
                <a:effectLst/>
                <a:highlight>
                  <a:srgbClr val="FFFF00"/>
                </a:highlight>
                <a:latin typeface="Times New Roman" panose="02020603050405020304" pitchFamily="18" charset="0"/>
                <a:ea typeface="Calibri" panose="020F0502020204030204" pitchFamily="34" charset="0"/>
              </a:rPr>
              <a:t>Priority 4:  Our system is flexible and simple.</a:t>
            </a:r>
            <a:endParaRPr lang="en-US" sz="1900" dirty="0">
              <a:effectLst/>
              <a:highlight>
                <a:srgbClr val="FFFF00"/>
              </a:highlight>
              <a:latin typeface="Calibri" panose="020F0502020204030204" pitchFamily="34" charset="0"/>
              <a:ea typeface="Calibri" panose="020F0502020204030204" pitchFamily="34" charset="0"/>
            </a:endParaRPr>
          </a:p>
          <a:p>
            <a:pPr marL="311600" lvl="1">
              <a:spcBef>
                <a:spcPts val="0"/>
              </a:spcBef>
            </a:pPr>
            <a:r>
              <a:rPr lang="en-US" sz="1900" dirty="0">
                <a:solidFill>
                  <a:srgbClr val="000000"/>
                </a:solidFill>
                <a:effectLst/>
                <a:highlight>
                  <a:srgbClr val="FFFF00"/>
                </a:highlight>
                <a:latin typeface="Times New Roman" panose="02020603050405020304" pitchFamily="18" charset="0"/>
                <a:ea typeface="Calibri" panose="020F0502020204030204" pitchFamily="34" charset="0"/>
              </a:rPr>
              <a:t>Priority 5:  Our system uses resources wisely and measures outcomes focused on quality of life.</a:t>
            </a:r>
            <a:r>
              <a:rPr lang="en-US" sz="1900" dirty="0">
                <a:effectLst/>
                <a:highlight>
                  <a:srgbClr val="FFFF00"/>
                </a:highlight>
                <a:latin typeface="Times New Roman" panose="02020603050405020304" pitchFamily="18" charset="0"/>
                <a:ea typeface="Calibri" panose="020F0502020204030204" pitchFamily="34" charset="0"/>
              </a:rPr>
              <a:t>  </a:t>
            </a:r>
            <a:endParaRPr lang="en-US" sz="1900" dirty="0">
              <a:effectLst/>
              <a:highlight>
                <a:srgbClr val="FFFF00"/>
              </a:highlight>
              <a:latin typeface="Calibri" panose="020F0502020204030204" pitchFamily="34" charset="0"/>
              <a:ea typeface="Calibri" panose="020F0502020204030204" pitchFamily="34" charset="0"/>
            </a:endParaRPr>
          </a:p>
          <a:p>
            <a:pPr marL="0" marR="0" indent="0">
              <a:spcBef>
                <a:spcPts val="0"/>
              </a:spcBef>
              <a:spcAft>
                <a:spcPts val="0"/>
              </a:spcAft>
              <a:buNone/>
            </a:pPr>
            <a:r>
              <a:rPr lang="en-US" sz="1900" i="1" dirty="0">
                <a:effectLst/>
                <a:latin typeface="Times New Roman" panose="02020603050405020304" pitchFamily="18" charset="0"/>
                <a:ea typeface="Calibri" panose="020F0502020204030204" pitchFamily="34" charset="0"/>
              </a:rPr>
              <a:t>(Activities will support the following service principles of the Association:</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All families and individuals with developmental disabilities receive services when needed.</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Individuals design, control, implement and identify the desired outcomes of their services. </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The culture and values of the individual determines and guides all supports and services.</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Services demonstrate respect for the rights, dignity, and safety of all individuals.</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Services result in community inclusion, achievement of life goals, and reduced dependence on the service system. </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A natural and enduring system of supports and personal relationships emerges from the effective delivery of services.</a:t>
            </a:r>
            <a:endParaRPr lang="en-US" sz="19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tabLst>
                <a:tab pos="457200" algn="l"/>
              </a:tabLst>
            </a:pPr>
            <a:r>
              <a:rPr lang="en-US" sz="1900" i="1" dirty="0">
                <a:effectLst/>
                <a:latin typeface="Times New Roman" panose="02020603050405020304" pitchFamily="18" charset="0"/>
                <a:ea typeface="Calibri" panose="020F0502020204030204" pitchFamily="34" charset="0"/>
              </a:rPr>
              <a:t>Services foster communities where all members are included, respected and valued.) </a:t>
            </a:r>
            <a:endParaRPr lang="en-US" sz="19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3260332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 calcmode="lin" valueType="num">
                                      <p:cBhvr additive="base">
                                        <p:cTn id="6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anim calcmode="lin" valueType="num">
                                      <p:cBhvr additive="base">
                                        <p:cTn id="6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AE3DBA8-75C7-46CF-8C6E-DCC3440FF978}"/>
              </a:ext>
            </a:extLst>
          </p:cNvPr>
          <p:cNvSpPr txBox="1"/>
          <p:nvPr/>
        </p:nvSpPr>
        <p:spPr>
          <a:xfrm>
            <a:off x="457200" y="1295400"/>
            <a:ext cx="8153400" cy="47089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algn="ctr">
              <a:spcBef>
                <a:spcPts val="0"/>
              </a:spcBef>
              <a:spcAft>
                <a:spcPts val="0"/>
              </a:spcAft>
            </a:pPr>
            <a:r>
              <a:rPr lang="en-US" sz="2000" b="0" dirty="0">
                <a:effectLst/>
                <a:latin typeface="Georgia" panose="02040502050405020303" pitchFamily="18" charset="0"/>
              </a:rPr>
              <a:t>ARTICLE III – GENERAL MEMBERSHIP</a:t>
            </a:r>
          </a:p>
          <a:p>
            <a:pPr marL="0" marR="0" algn="ctr">
              <a:spcBef>
                <a:spcPts val="0"/>
              </a:spcBef>
              <a:spcAft>
                <a:spcPts val="0"/>
              </a:spcAft>
            </a:pPr>
            <a:endParaRPr lang="en-US" sz="2000" b="1" dirty="0">
              <a:effectLst/>
              <a:latin typeface="Georgia" panose="02040502050405020303" pitchFamily="18" charset="0"/>
            </a:endParaRPr>
          </a:p>
          <a:p>
            <a:pPr marL="0" marR="0">
              <a:spcBef>
                <a:spcPts val="0"/>
              </a:spcBef>
              <a:spcAft>
                <a:spcPts val="0"/>
              </a:spcAft>
            </a:pPr>
            <a:r>
              <a:rPr lang="en-US" sz="2000" dirty="0">
                <a:effectLst/>
                <a:latin typeface="Georgia" panose="02040502050405020303" pitchFamily="18" charset="0"/>
                <a:ea typeface="Calibri" panose="020F0502020204030204" pitchFamily="34" charset="0"/>
              </a:rPr>
              <a:t>2)     Individual membership applications may be completed, submitted and approved by the AADD Board at a regular or special meeting. Renewal applications do not require this process. Individuals working in Alaska who are not working for a </a:t>
            </a:r>
            <a:r>
              <a:rPr lang="en-US" sz="2000" dirty="0">
                <a:solidFill>
                  <a:srgbClr val="000000"/>
                </a:solidFill>
                <a:effectLst/>
                <a:highlight>
                  <a:srgbClr val="FFFF00"/>
                </a:highlight>
                <a:latin typeface="Georgia" panose="02040502050405020303" pitchFamily="18" charset="0"/>
                <a:ea typeface="Calibri" panose="020F0502020204030204" pitchFamily="34" charset="0"/>
              </a:rPr>
              <a:t>direct</a:t>
            </a:r>
            <a:r>
              <a:rPr lang="en-US" sz="2000" dirty="0">
                <a:effectLst/>
                <a:highlight>
                  <a:srgbClr val="FFFF00"/>
                </a:highlight>
                <a:latin typeface="Georgia" panose="02040502050405020303" pitchFamily="18" charset="0"/>
                <a:ea typeface="Calibri" panose="020F0502020204030204" pitchFamily="34" charset="0"/>
              </a:rPr>
              <a:t> </a:t>
            </a:r>
            <a:r>
              <a:rPr lang="en-US" sz="2000" dirty="0">
                <a:effectLst/>
                <a:latin typeface="Georgia" panose="02040502050405020303" pitchFamily="18" charset="0"/>
                <a:ea typeface="Calibri" panose="020F0502020204030204" pitchFamily="34" charset="0"/>
              </a:rPr>
              <a:t>service provider agency but work in a related capacity </a:t>
            </a:r>
            <a:r>
              <a:rPr lang="en-US" sz="2000" dirty="0">
                <a:solidFill>
                  <a:srgbClr val="000000"/>
                </a:solidFill>
                <a:effectLst/>
                <a:highlight>
                  <a:srgbClr val="FFFF00"/>
                </a:highlight>
                <a:latin typeface="Georgia" panose="02040502050405020303" pitchFamily="18" charset="0"/>
                <a:ea typeface="Calibri" panose="020F0502020204030204" pitchFamily="34" charset="0"/>
              </a:rPr>
              <a:t>such as a contractor or a consultant</a:t>
            </a:r>
            <a:r>
              <a:rPr lang="en-US" sz="2000" dirty="0">
                <a:effectLst/>
                <a:highlight>
                  <a:srgbClr val="FFFF00"/>
                </a:highlight>
                <a:latin typeface="Georgia" panose="02040502050405020303" pitchFamily="18" charset="0"/>
                <a:ea typeface="Calibri" panose="020F0502020204030204" pitchFamily="34" charset="0"/>
              </a:rPr>
              <a:t> </a:t>
            </a:r>
            <a:r>
              <a:rPr lang="en-US" sz="2000" i="1" u="sng" dirty="0">
                <a:effectLst/>
                <a:latin typeface="Georgia" panose="02040502050405020303" pitchFamily="18" charset="0"/>
                <a:ea typeface="Calibri" panose="020F0502020204030204" pitchFamily="34" charset="0"/>
              </a:rPr>
              <a:t>(or as an advocate)</a:t>
            </a:r>
            <a:r>
              <a:rPr lang="en-US" sz="2000" i="1" dirty="0">
                <a:effectLst/>
                <a:latin typeface="Georgia" panose="02040502050405020303" pitchFamily="18" charset="0"/>
                <a:ea typeface="Calibri" panose="020F0502020204030204" pitchFamily="34" charset="0"/>
              </a:rPr>
              <a:t> </a:t>
            </a:r>
            <a:r>
              <a:rPr lang="en-US" sz="2000" dirty="0">
                <a:effectLst/>
                <a:latin typeface="Georgia" panose="02040502050405020303" pitchFamily="18" charset="0"/>
                <a:ea typeface="Calibri" panose="020F0502020204030204" pitchFamily="34" charset="0"/>
              </a:rPr>
              <a:t>may apply for individual membership.</a:t>
            </a:r>
          </a:p>
          <a:p>
            <a:pPr marL="0" marR="0">
              <a:spcBef>
                <a:spcPts val="0"/>
              </a:spcBef>
              <a:spcAft>
                <a:spcPts val="0"/>
              </a:spcAft>
            </a:pPr>
            <a:r>
              <a:rPr lang="en-US" sz="2000" dirty="0">
                <a:effectLst/>
                <a:latin typeface="Georgia" panose="02040502050405020303" pitchFamily="18" charset="0"/>
                <a:ea typeface="Calibri" panose="020F0502020204030204" pitchFamily="34" charset="0"/>
              </a:rPr>
              <a:t> </a:t>
            </a:r>
          </a:p>
          <a:p>
            <a:pPr marL="0" marR="0">
              <a:spcBef>
                <a:spcPts val="0"/>
              </a:spcBef>
              <a:spcAft>
                <a:spcPts val="0"/>
              </a:spcAft>
            </a:pPr>
            <a:r>
              <a:rPr lang="en-US" sz="2000" dirty="0">
                <a:effectLst/>
                <a:latin typeface="Georgia" panose="02040502050405020303" pitchFamily="18" charset="0"/>
                <a:ea typeface="Calibri" panose="020F0502020204030204" pitchFamily="34" charset="0"/>
              </a:rPr>
              <a:t>All members in good standing shall receive access to:</a:t>
            </a:r>
          </a:p>
          <a:p>
            <a:pPr marL="685800" marR="0">
              <a:spcBef>
                <a:spcPts val="0"/>
              </a:spcBef>
              <a:spcAft>
                <a:spcPts val="0"/>
              </a:spcAft>
            </a:pPr>
            <a:r>
              <a:rPr lang="en-US" sz="2000" dirty="0">
                <a:solidFill>
                  <a:srgbClr val="000000"/>
                </a:solidFill>
                <a:effectLst/>
                <a:latin typeface="Georgia" panose="02040502050405020303" pitchFamily="18" charset="0"/>
                <a:ea typeface="Calibri" panose="020F0502020204030204" pitchFamily="34" charset="0"/>
              </a:rPr>
              <a:t>1.     Members only website</a:t>
            </a:r>
            <a:endParaRPr lang="en-US" sz="2000" dirty="0">
              <a:effectLst/>
              <a:latin typeface="Georgia" panose="02040502050405020303" pitchFamily="18" charset="0"/>
              <a:ea typeface="Calibri" panose="020F0502020204030204" pitchFamily="34" charset="0"/>
            </a:endParaRPr>
          </a:p>
          <a:p>
            <a:pPr marL="685800" marR="0">
              <a:spcBef>
                <a:spcPts val="0"/>
              </a:spcBef>
              <a:spcAft>
                <a:spcPts val="0"/>
              </a:spcAft>
            </a:pPr>
            <a:r>
              <a:rPr lang="en-US" sz="2000" dirty="0">
                <a:effectLst/>
                <a:latin typeface="Georgia" panose="02040502050405020303" pitchFamily="18" charset="0"/>
                <a:ea typeface="Calibri" panose="020F0502020204030204" pitchFamily="34" charset="0"/>
              </a:rPr>
              <a:t>2.     AADD  </a:t>
            </a:r>
            <a:r>
              <a:rPr lang="en-US" sz="2000" dirty="0">
                <a:solidFill>
                  <a:srgbClr val="000000"/>
                </a:solidFill>
                <a:effectLst/>
                <a:highlight>
                  <a:srgbClr val="FFFF00"/>
                </a:highlight>
                <a:latin typeface="Georgia" panose="02040502050405020303" pitchFamily="18" charset="0"/>
                <a:ea typeface="Calibri" panose="020F0502020204030204" pitchFamily="34" charset="0"/>
              </a:rPr>
              <a:t>meetings</a:t>
            </a:r>
            <a:r>
              <a:rPr lang="en-US" sz="2000" dirty="0">
                <a:effectLst/>
                <a:latin typeface="Georgia" panose="02040502050405020303" pitchFamily="18" charset="0"/>
                <a:ea typeface="Calibri" panose="020F0502020204030204" pitchFamily="34" charset="0"/>
              </a:rPr>
              <a:t> </a:t>
            </a:r>
            <a:r>
              <a:rPr lang="en-US" sz="2000" u="sng" dirty="0">
                <a:effectLst/>
                <a:latin typeface="Georgia" panose="02040502050405020303" pitchFamily="18" charset="0"/>
                <a:ea typeface="Calibri" panose="020F0502020204030204" pitchFamily="34" charset="0"/>
              </a:rPr>
              <a:t>(</a:t>
            </a:r>
            <a:r>
              <a:rPr lang="en-US" sz="2000" i="1" u="sng" dirty="0">
                <a:effectLst/>
                <a:latin typeface="Georgia" panose="02040502050405020303" pitchFamily="18" charset="0"/>
                <a:ea typeface="Calibri" panose="020F0502020204030204" pitchFamily="34" charset="0"/>
              </a:rPr>
              <a:t>teleconferences)</a:t>
            </a:r>
            <a:endParaRPr lang="en-US" sz="2000" u="sng" dirty="0">
              <a:effectLst/>
              <a:latin typeface="Georgia" panose="02040502050405020303" pitchFamily="18" charset="0"/>
              <a:ea typeface="Calibri" panose="020F0502020204030204" pitchFamily="34" charset="0"/>
            </a:endParaRPr>
          </a:p>
          <a:p>
            <a:pPr marL="685800" marR="0">
              <a:spcBef>
                <a:spcPts val="0"/>
              </a:spcBef>
              <a:spcAft>
                <a:spcPts val="0"/>
              </a:spcAft>
            </a:pPr>
            <a:r>
              <a:rPr lang="en-US" sz="2000" dirty="0">
                <a:effectLst/>
                <a:latin typeface="Georgia" panose="02040502050405020303" pitchFamily="18" charset="0"/>
                <a:ea typeface="Calibri" panose="020F0502020204030204" pitchFamily="34" charset="0"/>
              </a:rPr>
              <a:t>3.     Monthly newsletters</a:t>
            </a:r>
          </a:p>
          <a:p>
            <a:pPr marL="685800" marR="0">
              <a:spcBef>
                <a:spcPts val="0"/>
              </a:spcBef>
              <a:spcAft>
                <a:spcPts val="0"/>
              </a:spcAft>
            </a:pPr>
            <a:r>
              <a:rPr lang="en-US" sz="2000" dirty="0">
                <a:effectLst/>
                <a:latin typeface="Georgia" panose="02040502050405020303" pitchFamily="18" charset="0"/>
                <a:ea typeface="Calibri" panose="020F0502020204030204" pitchFamily="34" charset="0"/>
              </a:rPr>
              <a:t>4.     Attendance at face to face meetings</a:t>
            </a:r>
          </a:p>
          <a:p>
            <a:pPr marL="685800" marR="0">
              <a:spcBef>
                <a:spcPts val="0"/>
              </a:spcBef>
              <a:spcAft>
                <a:spcPts val="0"/>
              </a:spcAft>
            </a:pPr>
            <a:r>
              <a:rPr lang="en-US" sz="2000" dirty="0">
                <a:effectLst/>
                <a:latin typeface="Georgia" panose="02040502050405020303" pitchFamily="18" charset="0"/>
                <a:ea typeface="Calibri" panose="020F0502020204030204" pitchFamily="34" charset="0"/>
              </a:rPr>
              <a:t>5.     Communication and activities as appropriate</a:t>
            </a:r>
          </a:p>
        </p:txBody>
      </p:sp>
    </p:spTree>
    <p:extLst>
      <p:ext uri="{BB962C8B-B14F-4D97-AF65-F5344CB8AC3E}">
        <p14:creationId xmlns:p14="http://schemas.microsoft.com/office/powerpoint/2010/main" val="60084518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132AF3C-E302-4F4B-928C-C7C0B934C67D}"/>
              </a:ext>
            </a:extLst>
          </p:cNvPr>
          <p:cNvSpPr>
            <a:spLocks noGrp="1"/>
          </p:cNvSpPr>
          <p:nvPr>
            <p:ph type="body" idx="1"/>
          </p:nvPr>
        </p:nvSpPr>
        <p:spPr>
          <a:xfrm>
            <a:off x="457200" y="990600"/>
            <a:ext cx="8229600" cy="5867400"/>
          </a:xfrm>
        </p:spPr>
        <p:txBody>
          <a:bodyPr>
            <a:normAutofit fontScale="77500" lnSpcReduction="20000"/>
          </a:bodyPr>
          <a:lstStyle/>
          <a:p>
            <a:pPr marL="429769" marR="0" indent="0">
              <a:spcBef>
                <a:spcPts val="0"/>
              </a:spcBef>
              <a:spcAft>
                <a:spcPts val="0"/>
              </a:spcAft>
              <a:buNone/>
            </a:pPr>
            <a:r>
              <a:rPr lang="en-US" sz="2800" dirty="0">
                <a:effectLst/>
                <a:latin typeface="Times New Roman" panose="02020603050405020304" pitchFamily="18" charset="0"/>
                <a:ea typeface="Calibri" panose="020F0502020204030204" pitchFamily="34" charset="0"/>
              </a:rPr>
              <a:t>ARTICLE IV - ORGANIZATION</a:t>
            </a:r>
          </a:p>
          <a:p>
            <a:pPr marL="685800" marR="0">
              <a:spcBef>
                <a:spcPts val="0"/>
              </a:spcBef>
              <a:spcAft>
                <a:spcPts val="0"/>
              </a:spcAft>
            </a:pP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u="sng" dirty="0">
                <a:effectLst/>
                <a:latin typeface="Times New Roman" panose="02020603050405020304" pitchFamily="18" charset="0"/>
                <a:ea typeface="Calibri" panose="020F0502020204030204" pitchFamily="34" charset="0"/>
              </a:rPr>
              <a:t>Section 1. Officers and Statewide Representatives </a:t>
            </a:r>
            <a:r>
              <a:rPr lang="en-US" sz="2800" u="sng" dirty="0" err="1">
                <a:effectLst/>
                <a:latin typeface="Times New Roman" panose="02020603050405020304" pitchFamily="18" charset="0"/>
                <a:ea typeface="Calibri" panose="020F0502020204030204" pitchFamily="34" charset="0"/>
              </a:rPr>
              <a:t>Representatives</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a:effectLst/>
                <a:latin typeface="Times New Roman" panose="02020603050405020304" pitchFamily="18" charset="0"/>
                <a:ea typeface="Calibri" panose="020F0502020204030204" pitchFamily="34" charset="0"/>
              </a:rPr>
              <a:t>The officers of the Association shall be the President, Vice -President, Secretary, Treasurer and Past-President.  </a:t>
            </a:r>
            <a:r>
              <a:rPr lang="en-US" sz="2800" dirty="0">
                <a:solidFill>
                  <a:srgbClr val="000000"/>
                </a:solidFill>
                <a:effectLst/>
                <a:highlight>
                  <a:srgbClr val="FFFF00"/>
                </a:highlight>
                <a:latin typeface="Times New Roman" panose="02020603050405020304" pitchFamily="18" charset="0"/>
                <a:ea typeface="Calibri" panose="020F0502020204030204" pitchFamily="34" charset="0"/>
              </a:rPr>
              <a:t>Up to</a:t>
            </a:r>
            <a:r>
              <a:rPr lang="en-US" sz="2800" dirty="0">
                <a:effectLst/>
                <a:highlight>
                  <a:srgbClr val="FFFF00"/>
                </a:highlight>
                <a:latin typeface="Times New Roman" panose="02020603050405020304" pitchFamily="18" charset="0"/>
                <a:ea typeface="Calibri" panose="020F0502020204030204" pitchFamily="34" charset="0"/>
              </a:rPr>
              <a:t> </a:t>
            </a:r>
            <a:r>
              <a:rPr lang="en-US" sz="2800" i="1" u="sng" dirty="0">
                <a:effectLst/>
                <a:latin typeface="Times New Roman" panose="02020603050405020304" pitchFamily="18" charset="0"/>
                <a:ea typeface="Calibri" panose="020F0502020204030204" pitchFamily="34" charset="0"/>
              </a:rPr>
              <a:t>(F)</a:t>
            </a:r>
            <a:r>
              <a:rPr lang="en-US" sz="2800" u="sng" dirty="0">
                <a:effectLst/>
                <a:latin typeface="Times New Roman" panose="02020603050405020304" pitchFamily="18" charset="0"/>
                <a:ea typeface="Calibri" panose="020F0502020204030204" pitchFamily="34" charset="0"/>
              </a:rPr>
              <a:t> </a:t>
            </a:r>
            <a:r>
              <a:rPr lang="en-US" sz="2800" u="sng" dirty="0">
                <a:solidFill>
                  <a:srgbClr val="000000"/>
                </a:solidFill>
                <a:effectLst/>
                <a:latin typeface="Times New Roman" panose="02020603050405020304" pitchFamily="18" charset="0"/>
                <a:ea typeface="Calibri" panose="020F0502020204030204" pitchFamily="34" charset="0"/>
              </a:rPr>
              <a:t>f</a:t>
            </a:r>
            <a:r>
              <a:rPr lang="en-US" sz="2800" u="sng" dirty="0">
                <a:effectLst/>
                <a:latin typeface="Times New Roman" panose="02020603050405020304" pitchFamily="18" charset="0"/>
                <a:ea typeface="Calibri" panose="020F0502020204030204" pitchFamily="34" charset="0"/>
              </a:rPr>
              <a:t>ive </a:t>
            </a:r>
            <a:r>
              <a:rPr lang="en-US" sz="2800" dirty="0">
                <a:effectLst/>
                <a:latin typeface="Times New Roman" panose="02020603050405020304" pitchFamily="18" charset="0"/>
                <a:ea typeface="Calibri" panose="020F0502020204030204" pitchFamily="34" charset="0"/>
              </a:rPr>
              <a:t>(5) member delegates will be elected to serve as statewide representatives.  Efforts will be made to get a representative from all regions of Alaska.  The officers and statewide representatives shall assume responsibilities on the first day of the month following the election. The President may not hold more than one office at the same time.  In the event that the </a:t>
            </a:r>
            <a:r>
              <a:rPr lang="en-US" sz="2800" dirty="0">
                <a:solidFill>
                  <a:srgbClr val="000000"/>
                </a:solidFill>
                <a:effectLst/>
                <a:highlight>
                  <a:srgbClr val="FFFF00"/>
                </a:highlight>
                <a:latin typeface="Times New Roman" panose="02020603050405020304" pitchFamily="18" charset="0"/>
                <a:ea typeface="Calibri" panose="020F0502020204030204" pitchFamily="34" charset="0"/>
              </a:rPr>
              <a:t>Past</a:t>
            </a:r>
            <a:r>
              <a:rPr lang="en-US" sz="2800" dirty="0">
                <a:effectLst/>
                <a:latin typeface="Times New Roman" panose="02020603050405020304" pitchFamily="18" charset="0"/>
                <a:ea typeface="Calibri" panose="020F0502020204030204" pitchFamily="34" charset="0"/>
              </a:rPr>
              <a:t> President</a:t>
            </a:r>
            <a:r>
              <a:rPr lang="en-US" sz="2800" dirty="0">
                <a:solidFill>
                  <a:srgbClr val="000000"/>
                </a:solidFill>
                <a:effectLst/>
                <a:latin typeface="Times New Roman" panose="02020603050405020304" pitchFamily="18" charset="0"/>
                <a:ea typeface="Calibri" panose="020F0502020204030204" pitchFamily="34" charset="0"/>
              </a:rPr>
              <a:t>-(</a:t>
            </a:r>
            <a:r>
              <a:rPr lang="en-US" sz="2800" dirty="0">
                <a:solidFill>
                  <a:srgbClr val="000000"/>
                </a:solidFill>
                <a:effectLst/>
                <a:highlight>
                  <a:srgbClr val="FFFF00"/>
                </a:highlight>
                <a:latin typeface="Times New Roman" panose="02020603050405020304" pitchFamily="18" charset="0"/>
                <a:ea typeface="Calibri" panose="020F0502020204030204" pitchFamily="34" charset="0"/>
              </a:rPr>
              <a:t>Elect</a:t>
            </a:r>
            <a:r>
              <a:rPr lang="en-US" sz="2800" dirty="0">
                <a:solidFill>
                  <a:srgbClr val="000000"/>
                </a:solidFill>
                <a:effectLst/>
                <a:latin typeface="Times New Roman" panose="02020603050405020304" pitchFamily="18" charset="0"/>
                <a:ea typeface="Calibri" panose="020F0502020204030204" pitchFamily="34" charset="0"/>
              </a:rPr>
              <a:t>)</a:t>
            </a:r>
            <a:r>
              <a:rPr lang="en-US" sz="2800" dirty="0">
                <a:effectLst/>
                <a:latin typeface="Times New Roman" panose="02020603050405020304" pitchFamily="18" charset="0"/>
                <a:ea typeface="Calibri" panose="020F0502020204030204" pitchFamily="34" charset="0"/>
              </a:rPr>
              <a:t> is not available, the position shall remain vacant. </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a:effectLst/>
                <a:latin typeface="Times New Roman" panose="02020603050405020304" pitchFamily="18"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u="sng" dirty="0">
                <a:effectLst/>
                <a:latin typeface="Times New Roman" panose="02020603050405020304" pitchFamily="18" charset="0"/>
                <a:ea typeface="Calibri" panose="020F0502020204030204" pitchFamily="34" charset="0"/>
              </a:rPr>
              <a:t>Section 3. Terms of Office  </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a:effectLst/>
                <a:latin typeface="Times New Roman" panose="02020603050405020304" pitchFamily="18" charset="0"/>
                <a:ea typeface="Calibri" panose="020F0502020204030204" pitchFamily="34" charset="0"/>
              </a:rPr>
              <a:t>The officers and statewide representative delegates shall be elected for a term of two (2) years. No officer may be elected to the same office for more than two consecutive terms. A statewide representative delegate may serve up to three consecutive terms. The President shall fill all vacancies by appointment until the next annual meeting.  In the event of a vacancy in the position of President the </a:t>
            </a:r>
            <a:r>
              <a:rPr lang="en-US" sz="2800" dirty="0">
                <a:solidFill>
                  <a:srgbClr val="000000"/>
                </a:solidFill>
                <a:effectLst/>
                <a:highlight>
                  <a:srgbClr val="FFFF00"/>
                </a:highlight>
                <a:latin typeface="Times New Roman" panose="02020603050405020304" pitchFamily="18" charset="0"/>
                <a:ea typeface="Calibri" panose="020F0502020204030204" pitchFamily="34" charset="0"/>
              </a:rPr>
              <a:t>Vice</a:t>
            </a:r>
            <a:r>
              <a:rPr lang="en-US" sz="2800" dirty="0">
                <a:effectLst/>
                <a:latin typeface="Times New Roman" panose="02020603050405020304" pitchFamily="18" charset="0"/>
                <a:ea typeface="Calibri" panose="020F0502020204030204" pitchFamily="34" charset="0"/>
              </a:rPr>
              <a:t> –President </a:t>
            </a:r>
            <a:r>
              <a:rPr lang="en-US" sz="2800" dirty="0">
                <a:solidFill>
                  <a:srgbClr val="000000"/>
                </a:solidFill>
                <a:effectLst/>
                <a:highlight>
                  <a:srgbClr val="FFFF00"/>
                </a:highlight>
                <a:latin typeface="Times New Roman" panose="02020603050405020304" pitchFamily="18" charset="0"/>
                <a:ea typeface="Calibri" panose="020F0502020204030204" pitchFamily="34" charset="0"/>
              </a:rPr>
              <a:t>(-Elect)</a:t>
            </a:r>
            <a:r>
              <a:rPr lang="en-US" sz="2800" dirty="0">
                <a:effectLst/>
                <a:highlight>
                  <a:srgbClr val="FFFF00"/>
                </a:highligh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shall assume the duties of the President</a:t>
            </a:r>
            <a:endParaRPr lang="en-US" sz="24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7410154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1A0FB2-C4F0-48B2-85EB-FEF69BD12B53}"/>
              </a:ext>
            </a:extLst>
          </p:cNvPr>
          <p:cNvSpPr>
            <a:spLocks noGrp="1"/>
          </p:cNvSpPr>
          <p:nvPr>
            <p:ph type="title"/>
          </p:nvPr>
        </p:nvSpPr>
        <p:spPr/>
        <p:txBody>
          <a:bodyPr>
            <a:normAutofit fontScale="90000"/>
          </a:bodyPr>
          <a:lstStyle/>
          <a:p>
            <a:pPr algn="ctr"/>
            <a:r>
              <a:rPr lang="en-US" dirty="0"/>
              <a:t>Please Vote on the Proposed Amendments</a:t>
            </a:r>
          </a:p>
        </p:txBody>
      </p:sp>
      <p:sp>
        <p:nvSpPr>
          <p:cNvPr id="3" name="Text Placeholder 2">
            <a:extLst>
              <a:ext uri="{FF2B5EF4-FFF2-40B4-BE49-F238E27FC236}">
                <a16:creationId xmlns:a16="http://schemas.microsoft.com/office/drawing/2014/main" xmlns="" id="{2CB103B5-3985-4387-9610-DBAC68EC1C68}"/>
              </a:ext>
            </a:extLst>
          </p:cNvPr>
          <p:cNvSpPr>
            <a:spLocks noGrp="1"/>
          </p:cNvSpPr>
          <p:nvPr>
            <p:ph type="body" idx="1"/>
          </p:nvPr>
        </p:nvSpPr>
        <p:spPr>
          <a:xfrm>
            <a:off x="457200" y="2249424"/>
            <a:ext cx="8229600" cy="4303776"/>
          </a:xfrm>
        </p:spPr>
        <p:txBody>
          <a:bodyPr/>
          <a:lstStyle/>
          <a:p>
            <a:pPr marL="109728" indent="0">
              <a:buNone/>
            </a:pPr>
            <a:r>
              <a:rPr lang="en-US" dirty="0"/>
              <a:t>Only 1 vote for each membership!</a:t>
            </a:r>
          </a:p>
          <a:p>
            <a:endParaRPr lang="en-US" dirty="0"/>
          </a:p>
        </p:txBody>
      </p:sp>
      <p:pic>
        <p:nvPicPr>
          <p:cNvPr id="1026" name="Picture 2" descr="Thumbs Up Emoji (U+1F44D)">
            <a:extLst>
              <a:ext uri="{FF2B5EF4-FFF2-40B4-BE49-F238E27FC236}">
                <a16:creationId xmlns:a16="http://schemas.microsoft.com/office/drawing/2014/main" xmlns="" id="{E85C3069-6AE6-414D-BE77-F905BBD743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306480"/>
            <a:ext cx="24384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Thumbs Down Emoji — Meaning, Copy &amp;amp; Paste">
            <a:extLst>
              <a:ext uri="{FF2B5EF4-FFF2-40B4-BE49-F238E27FC236}">
                <a16:creationId xmlns:a16="http://schemas.microsoft.com/office/drawing/2014/main" xmlns="" id="{62E38C85-17A3-40B1-B4B1-DA0AB0BBC3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399783"/>
            <a:ext cx="2461694" cy="2461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1111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image2.jpeg" descr="AADD Official Logo"/>
          <p:cNvPicPr/>
          <p:nvPr/>
        </p:nvPicPr>
        <p:blipFill>
          <a:blip r:embed="rId2" cstate="print"/>
          <a:stretch>
            <a:fillRect/>
          </a:stretch>
        </p:blipFill>
        <p:spPr>
          <a:xfrm>
            <a:off x="3048000" y="2772728"/>
            <a:ext cx="2502131" cy="2502131"/>
          </a:xfrm>
          <a:prstGeom prst="rect">
            <a:avLst/>
          </a:prstGeom>
          <a:ln w="12700">
            <a:miter lim="400000"/>
          </a:ln>
        </p:spPr>
      </p:pic>
      <p:sp>
        <p:nvSpPr>
          <p:cNvPr id="112" name="Shape 112"/>
          <p:cNvSpPr/>
          <p:nvPr/>
        </p:nvSpPr>
        <p:spPr>
          <a:xfrm>
            <a:off x="685800" y="1295400"/>
            <a:ext cx="7467600" cy="147732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r>
              <a:rPr lang="en-US" sz="5400" dirty="0">
                <a:latin typeface="Georgia Bold"/>
                <a:ea typeface="Georgia Bold"/>
                <a:cs typeface="Georgia Bold"/>
                <a:sym typeface="Georgia Bold"/>
              </a:rPr>
              <a:t>YES!! WE CAN</a:t>
            </a:r>
          </a:p>
          <a:p>
            <a:pPr lvl="0" algn="ctr"/>
            <a:endParaRPr sz="3600" dirty="0">
              <a:latin typeface="Georgia Bold"/>
              <a:ea typeface="Georgia Bold"/>
              <a:cs typeface="Georgia Bold"/>
              <a:sym typeface="Georgia Bo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722312" y="1981200"/>
            <a:ext cx="7772401" cy="1362075"/>
          </a:xfrm>
          <a:prstGeom prst="rect">
            <a:avLst/>
          </a:prstGeom>
        </p:spPr>
        <p:txBody>
          <a:bodyPr lIns="0" tIns="0" rIns="0" bIns="0">
            <a:normAutofit fontScale="90000"/>
          </a:bodyPr>
          <a:lstStyle/>
          <a:p>
            <a:pPr lvl="0" algn="ctr">
              <a:defRPr sz="1800">
                <a:ln w="9525">
                  <a:noFill/>
                </a:ln>
                <a:solidFill>
                  <a:srgbClr val="000000"/>
                </a:solidFill>
                <a:effectLst/>
              </a:defRPr>
            </a:pPr>
            <a:r>
              <a:rPr lang="en-US" sz="4300" dirty="0">
                <a:ln w="12700">
                  <a:solidFill>
                    <a:srgbClr val="308790"/>
                  </a:solidFill>
                </a:ln>
                <a:solidFill>
                  <a:srgbClr val="FFFFFF"/>
                </a:solidFill>
                <a:effectLst>
                  <a:outerShdw blurRad="38100" dist="38100" dir="5400000" rotWithShape="0">
                    <a:srgbClr val="000000">
                      <a:alpha val="25000"/>
                    </a:srgbClr>
                  </a:outerShdw>
                </a:effectLst>
              </a:rPr>
              <a:t>WE CAN’T CHANGE THE ENTIRE DISABILTY SYSTEM IN OUR LIFETIME</a:t>
            </a:r>
            <a:br>
              <a:rPr lang="en-US" sz="4300" dirty="0">
                <a:ln w="12700">
                  <a:solidFill>
                    <a:srgbClr val="308790"/>
                  </a:solidFill>
                </a:ln>
                <a:solidFill>
                  <a:srgbClr val="FFFFFF"/>
                </a:solidFill>
                <a:effectLst>
                  <a:outerShdw blurRad="38100" dist="38100" dir="5400000" rotWithShape="0">
                    <a:srgbClr val="000000">
                      <a:alpha val="25000"/>
                    </a:srgbClr>
                  </a:outerShdw>
                </a:effectLst>
              </a:rPr>
            </a:br>
            <a:endParaRPr sz="4300" dirty="0">
              <a:ln w="12700">
                <a:solidFill>
                  <a:srgbClr val="308790"/>
                </a:solidFill>
              </a:ln>
              <a:solidFill>
                <a:srgbClr val="FFFFFF"/>
              </a:solidFill>
              <a:effectLst>
                <a:outerShdw blurRad="38100" dist="38100" dir="5400000" rotWithShape="0">
                  <a:srgbClr val="000000">
                    <a:alpha val="25000"/>
                  </a:srgbClr>
                </a:outerShdw>
              </a:effectLst>
            </a:endParaRPr>
          </a:p>
        </p:txBody>
      </p:sp>
      <p:sp>
        <p:nvSpPr>
          <p:cNvPr id="78" name="Shape 78"/>
          <p:cNvSpPr>
            <a:spLocks noGrp="1"/>
          </p:cNvSpPr>
          <p:nvPr>
            <p:ph type="body" idx="1"/>
          </p:nvPr>
        </p:nvSpPr>
        <p:spPr>
          <a:xfrm>
            <a:off x="722312" y="3048000"/>
            <a:ext cx="7772401" cy="2438400"/>
          </a:xfrm>
          <a:prstGeom prst="rect">
            <a:avLst/>
          </a:prstGeom>
        </p:spPr>
        <p:txBody>
          <a:bodyPr>
            <a:normAutofit/>
          </a:bodyPr>
          <a:lstStyle>
            <a:lvl1pPr algn="ctr">
              <a:defRPr sz="3200"/>
            </a:lvl1pPr>
          </a:lstStyle>
          <a:p>
            <a:pPr lvl="0">
              <a:defRPr sz="1800">
                <a:solidFill>
                  <a:srgbClr val="000000"/>
                </a:solidFill>
              </a:defRPr>
            </a:pPr>
            <a:endParaRPr lang="en-US" sz="3200" dirty="0">
              <a:solidFill>
                <a:srgbClr val="424456"/>
              </a:solidFill>
            </a:endParaRPr>
          </a:p>
          <a:p>
            <a:pPr lvl="0">
              <a:defRPr sz="1800">
                <a:solidFill>
                  <a:srgbClr val="000000"/>
                </a:solidFill>
              </a:defRPr>
            </a:pPr>
            <a:r>
              <a:rPr lang="en-US" sz="3200" dirty="0">
                <a:solidFill>
                  <a:srgbClr val="424456"/>
                </a:solidFill>
              </a:rPr>
              <a:t>BUT…The AADD membership battles everyday to move closer to our Shared Vision---Our Truth</a:t>
            </a:r>
            <a:endParaRPr sz="3200" dirty="0">
              <a:solidFill>
                <a:srgbClr val="424456"/>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295342" y="1244764"/>
            <a:ext cx="8183881" cy="1051560"/>
          </a:xfrm>
          <a:prstGeom prst="rect">
            <a:avLst/>
          </a:prstGeom>
        </p:spPr>
        <p:txBody>
          <a:bodyPr>
            <a:normAutofit fontScale="90000"/>
          </a:bodyPr>
          <a:lstStyle/>
          <a:p>
            <a:pPr algn="ctr">
              <a:defRPr sz="1800">
                <a:solidFill>
                  <a:srgbClr val="000000"/>
                </a:solidFill>
              </a:defRPr>
            </a:pPr>
            <a:r>
              <a:rPr lang="en-US" sz="5300" dirty="0">
                <a:ln w="12700">
                  <a:solidFill>
                    <a:srgbClr val="308790"/>
                  </a:solidFill>
                </a:ln>
                <a:effectLst>
                  <a:outerShdw blurRad="38100" dist="38100" dir="5400000" rotWithShape="0">
                    <a:srgbClr val="000000">
                      <a:alpha val="25000"/>
                    </a:srgbClr>
                  </a:outerShdw>
                </a:effectLst>
                <a:latin typeface="Trebuchet MS Bold"/>
                <a:sym typeface="Trebuchet MS Bold"/>
              </a:rPr>
              <a:t>Envisioned Future</a:t>
            </a:r>
            <a:r>
              <a:rPr lang="en-US" sz="4000" u="sng" dirty="0"/>
              <a:t/>
            </a:r>
            <a:br>
              <a:rPr lang="en-US" sz="4000" u="sng" dirty="0"/>
            </a:br>
            <a:endParaRPr sz="4000" dirty="0">
              <a:solidFill>
                <a:srgbClr val="424456"/>
              </a:solidFill>
            </a:endParaRPr>
          </a:p>
        </p:txBody>
      </p:sp>
      <p:sp>
        <p:nvSpPr>
          <p:cNvPr id="87" name="Shape 87"/>
          <p:cNvSpPr>
            <a:spLocks noGrp="1"/>
          </p:cNvSpPr>
          <p:nvPr>
            <p:ph type="body" idx="1"/>
          </p:nvPr>
        </p:nvSpPr>
        <p:spPr>
          <a:xfrm>
            <a:off x="295342" y="2524773"/>
            <a:ext cx="8183880" cy="4187952"/>
          </a:xfrm>
          <a:prstGeom prst="rect">
            <a:avLst/>
          </a:prstGeom>
        </p:spPr>
        <p:txBody>
          <a:bodyPr>
            <a:normAutofit/>
          </a:bodyPr>
          <a:lstStyle>
            <a:lvl1pPr marL="256031" indent="-146304" algn="ctr">
              <a:buSzTx/>
              <a:buNone/>
              <a:defRPr sz="3600"/>
            </a:lvl1pPr>
          </a:lstStyle>
          <a:p>
            <a:pPr lvl="0">
              <a:defRPr sz="1800"/>
            </a:pPr>
            <a:r>
              <a:rPr lang="en-US" sz="4000" dirty="0"/>
              <a:t>AADD is</a:t>
            </a:r>
            <a:r>
              <a:rPr sz="4000" dirty="0"/>
              <a:t> a full partner with the State of Alaska and </a:t>
            </a:r>
            <a:r>
              <a:rPr lang="en-US" sz="4000" dirty="0"/>
              <a:t>is </a:t>
            </a:r>
            <a:r>
              <a:rPr sz="4000" dirty="0"/>
              <a:t>proactive </a:t>
            </a:r>
            <a:r>
              <a:rPr lang="en-US" sz="4000" dirty="0"/>
              <a:t>in implementing the Shared Vision for Alaskans with developmental disabilities. </a:t>
            </a:r>
            <a:endParaRPr sz="40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anim calcmode="lin" valueType="num">
                                      <p:cBhvr additive="base">
                                        <p:cTn id="7"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7E1E77BA-4123-4143-86A2-CA197F970738}"/>
              </a:ext>
            </a:extLst>
          </p:cNvPr>
          <p:cNvSpPr>
            <a:spLocks noGrp="1"/>
          </p:cNvSpPr>
          <p:nvPr>
            <p:ph type="body" idx="1"/>
          </p:nvPr>
        </p:nvSpPr>
        <p:spPr>
          <a:xfrm>
            <a:off x="457200" y="1905001"/>
            <a:ext cx="8305800" cy="4190999"/>
          </a:xfrm>
        </p:spPr>
        <p:txBody>
          <a:bodyPr>
            <a:normAutofit fontScale="92500" lnSpcReduction="20000"/>
          </a:bodyPr>
          <a:lstStyle/>
          <a:p>
            <a:pPr marL="109728" indent="0">
              <a:buNone/>
            </a:pPr>
            <a:r>
              <a:rPr lang="en-US" sz="2800" u="sng" dirty="0"/>
              <a:t>AADD Membership is…….</a:t>
            </a:r>
          </a:p>
          <a:p>
            <a:pPr marL="109728" indent="0">
              <a:buNone/>
            </a:pPr>
            <a:endParaRPr lang="en-US" dirty="0"/>
          </a:p>
          <a:p>
            <a:pPr>
              <a:buFont typeface="Wingdings" panose="05000000000000000000" pitchFamily="2" charset="2"/>
              <a:buChar char="v"/>
            </a:pPr>
            <a:r>
              <a:rPr lang="en-US" dirty="0"/>
              <a:t>ACTIVE </a:t>
            </a:r>
          </a:p>
          <a:p>
            <a:pPr>
              <a:buFont typeface="Wingdings" panose="05000000000000000000" pitchFamily="2" charset="2"/>
              <a:buChar char="v"/>
            </a:pPr>
            <a:r>
              <a:rPr lang="en-US" dirty="0"/>
              <a:t>TENACIOUS</a:t>
            </a:r>
          </a:p>
          <a:p>
            <a:pPr>
              <a:buFont typeface="Wingdings" panose="05000000000000000000" pitchFamily="2" charset="2"/>
              <a:buChar char="v"/>
            </a:pPr>
            <a:r>
              <a:rPr lang="en-US" dirty="0"/>
              <a:t>INVOLVED</a:t>
            </a:r>
          </a:p>
          <a:p>
            <a:pPr>
              <a:buFont typeface="Wingdings" panose="05000000000000000000" pitchFamily="2" charset="2"/>
              <a:buChar char="v"/>
            </a:pPr>
            <a:r>
              <a:rPr lang="en-US" dirty="0"/>
              <a:t>KNOWLEDGABLE</a:t>
            </a:r>
          </a:p>
          <a:p>
            <a:pPr>
              <a:buFont typeface="Wingdings" panose="05000000000000000000" pitchFamily="2" charset="2"/>
              <a:buChar char="v"/>
            </a:pPr>
            <a:r>
              <a:rPr lang="en-US" dirty="0"/>
              <a:t>DEDICATED TO HELPING OTHERS</a:t>
            </a:r>
          </a:p>
          <a:p>
            <a:pPr>
              <a:buFont typeface="Wingdings" panose="05000000000000000000" pitchFamily="2" charset="2"/>
              <a:buChar char="v"/>
            </a:pPr>
            <a:r>
              <a:rPr lang="en-US" dirty="0"/>
              <a:t>POSITIVE</a:t>
            </a:r>
          </a:p>
          <a:p>
            <a:pPr marL="109728" indent="0">
              <a:buNone/>
            </a:pPr>
            <a:endParaRPr lang="en-US" dirty="0"/>
          </a:p>
          <a:p>
            <a:pPr marL="109728" indent="0">
              <a:buNone/>
            </a:pPr>
            <a:r>
              <a:rPr lang="en-US" dirty="0"/>
              <a:t>However…..we are tired and many days I leave the office dragging my sword……unclear if I am battling disability injustice or the uncertainty of COVID…..</a:t>
            </a:r>
          </a:p>
          <a:p>
            <a:pPr marL="109728" indent="0">
              <a:buNone/>
            </a:pPr>
            <a:endParaRPr lang="en-US" dirty="0"/>
          </a:p>
          <a:p>
            <a:pPr marL="109728" indent="0" algn="ctr">
              <a:buNone/>
            </a:pPr>
            <a:r>
              <a:rPr lang="en-US" sz="3200" dirty="0"/>
              <a:t>WE can “Pull off the Impossible!”</a:t>
            </a:r>
          </a:p>
          <a:p>
            <a:pPr marL="109728" indent="0">
              <a:buNone/>
            </a:pPr>
            <a:endParaRPr lang="en-US" dirty="0"/>
          </a:p>
          <a:p>
            <a:pPr>
              <a:buFont typeface="Wingdings" panose="05000000000000000000" pitchFamily="2" charset="2"/>
              <a:buChar char="v"/>
            </a:pPr>
            <a:endParaRPr lang="en-US" dirty="0"/>
          </a:p>
          <a:p>
            <a:pPr marL="109728" indent="0">
              <a:buNone/>
            </a:pPr>
            <a:endParaRPr lang="en-US" dirty="0"/>
          </a:p>
        </p:txBody>
      </p:sp>
      <p:sp>
        <p:nvSpPr>
          <p:cNvPr id="6" name="TextBox 5">
            <a:extLst>
              <a:ext uri="{FF2B5EF4-FFF2-40B4-BE49-F238E27FC236}">
                <a16:creationId xmlns:a16="http://schemas.microsoft.com/office/drawing/2014/main" xmlns="" id="{F51B50BA-FCDE-4CC9-873F-4CC1C54446CC}"/>
              </a:ext>
            </a:extLst>
          </p:cNvPr>
          <p:cNvSpPr txBox="1"/>
          <p:nvPr/>
        </p:nvSpPr>
        <p:spPr>
          <a:xfrm>
            <a:off x="381000" y="914400"/>
            <a:ext cx="7924800" cy="64633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109728" indent="0" algn="ctr">
              <a:buNone/>
            </a:pPr>
            <a:r>
              <a:rPr lang="en-US" sz="3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UNPRECIDENTED TIMES</a:t>
            </a:r>
          </a:p>
        </p:txBody>
      </p:sp>
    </p:spTree>
    <p:extLst>
      <p:ext uri="{BB962C8B-B14F-4D97-AF65-F5344CB8AC3E}">
        <p14:creationId xmlns:p14="http://schemas.microsoft.com/office/powerpoint/2010/main" val="18493574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additive="base">
                                        <p:cTn id="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anim calcmode="lin" valueType="num">
                                      <p:cBhvr additive="base">
                                        <p:cTn id="1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C4ABEA3-ABFB-4E87-9150-C61DF94CB4F7}"/>
              </a:ext>
            </a:extLst>
          </p:cNvPr>
          <p:cNvSpPr>
            <a:spLocks noGrp="1"/>
          </p:cNvSpPr>
          <p:nvPr>
            <p:ph type="body" idx="1"/>
          </p:nvPr>
        </p:nvSpPr>
        <p:spPr>
          <a:xfrm>
            <a:off x="457200" y="2249423"/>
            <a:ext cx="8305800" cy="1560577"/>
          </a:xfrm>
        </p:spPr>
        <p:txBody>
          <a:bodyPr>
            <a:normAutofit fontScale="40000" lnSpcReduction="20000"/>
          </a:bodyPr>
          <a:lstStyle/>
          <a:p>
            <a:pPr marL="109728" indent="0">
              <a:buNone/>
            </a:pPr>
            <a:endParaRPr lang="en-US" dirty="0"/>
          </a:p>
          <a:p>
            <a:pPr marL="109728" indent="0">
              <a:buNone/>
            </a:pPr>
            <a:endParaRPr lang="en-US" sz="4400" dirty="0"/>
          </a:p>
          <a:p>
            <a:pPr marL="109728" indent="0" algn="ctr">
              <a:buNone/>
            </a:pPr>
            <a:r>
              <a:rPr lang="en-US" sz="11400" dirty="0"/>
              <a:t>AADD is a GLOBAL EFFORT!!</a:t>
            </a:r>
          </a:p>
          <a:p>
            <a:pPr marL="109728" indent="0">
              <a:buNone/>
            </a:pPr>
            <a:endParaRPr lang="en-US" sz="4400" dirty="0"/>
          </a:p>
          <a:p>
            <a:pPr marL="109728" indent="0">
              <a:buNone/>
            </a:pPr>
            <a:r>
              <a:rPr lang="en-US" sz="4400" dirty="0"/>
              <a:t> </a:t>
            </a:r>
          </a:p>
        </p:txBody>
      </p:sp>
      <p:sp>
        <p:nvSpPr>
          <p:cNvPr id="4" name="Rectangle 3">
            <a:extLst>
              <a:ext uri="{FF2B5EF4-FFF2-40B4-BE49-F238E27FC236}">
                <a16:creationId xmlns:a16="http://schemas.microsoft.com/office/drawing/2014/main" xmlns="" id="{BB64CA28-A09A-4C9B-9950-EBDE64E104F5}"/>
              </a:ext>
            </a:extLst>
          </p:cNvPr>
          <p:cNvSpPr/>
          <p:nvPr/>
        </p:nvSpPr>
        <p:spPr>
          <a:xfrm>
            <a:off x="1676400" y="1326092"/>
            <a:ext cx="5384807" cy="923330"/>
          </a:xfrm>
          <a:prstGeom prst="rect">
            <a:avLst/>
          </a:prstGeom>
          <a:noFill/>
        </p:spPr>
        <p:txBody>
          <a:bodyPr wrap="non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THANK YOU!!</a:t>
            </a:r>
          </a:p>
        </p:txBody>
      </p:sp>
      <p:pic>
        <p:nvPicPr>
          <p:cNvPr id="5" name="Picture 4">
            <a:extLst>
              <a:ext uri="{FF2B5EF4-FFF2-40B4-BE49-F238E27FC236}">
                <a16:creationId xmlns:a16="http://schemas.microsoft.com/office/drawing/2014/main" xmlns="" id="{7C566D80-58EE-4B26-9A15-BF8E7C176B8B}"/>
              </a:ext>
            </a:extLst>
          </p:cNvPr>
          <p:cNvPicPr>
            <a:picLocks noChangeAspect="1"/>
          </p:cNvPicPr>
          <p:nvPr/>
        </p:nvPicPr>
        <p:blipFill>
          <a:blip r:embed="rId2"/>
          <a:stretch>
            <a:fillRect/>
          </a:stretch>
        </p:blipFill>
        <p:spPr>
          <a:xfrm>
            <a:off x="2133600" y="3521010"/>
            <a:ext cx="4876800" cy="2955990"/>
          </a:xfrm>
          <a:prstGeom prst="rect">
            <a:avLst/>
          </a:prstGeom>
        </p:spPr>
      </p:pic>
    </p:spTree>
    <p:extLst>
      <p:ext uri="{BB962C8B-B14F-4D97-AF65-F5344CB8AC3E}">
        <p14:creationId xmlns:p14="http://schemas.microsoft.com/office/powerpoint/2010/main" val="299276009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normAutofit/>
          </a:bodyPr>
          <a:lstStyle/>
          <a:p>
            <a:pPr lvl="0" algn="ctr">
              <a:defRPr sz="1800">
                <a:solidFill>
                  <a:srgbClr val="000000"/>
                </a:solidFill>
              </a:defRPr>
            </a:pPr>
            <a:r>
              <a:rPr lang="en-US" sz="4000" dirty="0">
                <a:solidFill>
                  <a:srgbClr val="424456"/>
                </a:solidFill>
              </a:rPr>
              <a:t>2021 Priorities </a:t>
            </a:r>
            <a:endParaRPr sz="4000" dirty="0">
              <a:solidFill>
                <a:srgbClr val="424456"/>
              </a:solidFill>
            </a:endParaRPr>
          </a:p>
        </p:txBody>
      </p:sp>
      <p:sp>
        <p:nvSpPr>
          <p:cNvPr id="90" name="Shape 90"/>
          <p:cNvSpPr>
            <a:spLocks noGrp="1"/>
          </p:cNvSpPr>
          <p:nvPr>
            <p:ph type="body" idx="1"/>
          </p:nvPr>
        </p:nvSpPr>
        <p:spPr>
          <a:xfrm>
            <a:off x="457200" y="2249424"/>
            <a:ext cx="8229600" cy="3770376"/>
          </a:xfrm>
          <a:prstGeom prst="rect">
            <a:avLst/>
          </a:prstGeom>
        </p:spPr>
        <p:txBody>
          <a:bodyPr>
            <a:normAutofit fontScale="25000" lnSpcReduction="20000"/>
          </a:bodyPr>
          <a:lstStyle/>
          <a:p>
            <a:pPr marL="0" marR="0" indent="0">
              <a:lnSpc>
                <a:spcPct val="107000"/>
              </a:lnSpc>
              <a:spcBef>
                <a:spcPts val="0"/>
              </a:spcBef>
              <a:spcAft>
                <a:spcPts val="800"/>
              </a:spcAft>
              <a:buNone/>
            </a:pPr>
            <a:r>
              <a:rPr lang="en-US" sz="12800" b="1" dirty="0">
                <a:solidFill>
                  <a:schemeClr val="tx1"/>
                </a:solidFill>
                <a:latin typeface="Calibri" panose="020F0502020204030204" pitchFamily="34" charset="0"/>
                <a:ea typeface="Calibri" panose="020F0502020204030204" pitchFamily="34" charset="0"/>
                <a:cs typeface="Calibri" panose="020F0502020204030204" pitchFamily="34" charset="0"/>
              </a:rPr>
              <a:t>Priority #1: Implementation Strategies for Shared Vision.</a:t>
            </a:r>
          </a:p>
          <a:p>
            <a:pPr marL="0" marR="0" indent="0">
              <a:lnSpc>
                <a:spcPct val="107000"/>
              </a:lnSpc>
              <a:spcBef>
                <a:spcPts val="0"/>
              </a:spcBef>
              <a:spcAft>
                <a:spcPts val="800"/>
              </a:spcAft>
              <a:buNone/>
            </a:pPr>
            <a:endParaRPr lang="en-US" sz="1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2800" b="1" dirty="0">
                <a:solidFill>
                  <a:schemeClr val="tx1"/>
                </a:solidFill>
                <a:latin typeface="Calibri" panose="020F0502020204030204" pitchFamily="34" charset="0"/>
                <a:ea typeface="Calibri" panose="020F0502020204030204" pitchFamily="34" charset="0"/>
                <a:cs typeface="Calibri" panose="020F0502020204030204" pitchFamily="34" charset="0"/>
              </a:rPr>
              <a:t>Priority #2:  Develop and Retain a Professional Workforce.  </a:t>
            </a:r>
          </a:p>
          <a:p>
            <a:pPr marL="0" marR="0">
              <a:lnSpc>
                <a:spcPct val="107000"/>
              </a:lnSpc>
              <a:spcBef>
                <a:spcPts val="0"/>
              </a:spcBef>
              <a:spcAft>
                <a:spcPts val="800"/>
              </a:spcAft>
            </a:pPr>
            <a:endParaRPr lang="en-US" sz="12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2800" b="1" dirty="0">
                <a:solidFill>
                  <a:schemeClr val="tx1"/>
                </a:solidFill>
                <a:latin typeface="Calibri" panose="020F0502020204030204" pitchFamily="34" charset="0"/>
                <a:ea typeface="Calibri" panose="020F0502020204030204" pitchFamily="34" charset="0"/>
                <a:cs typeface="Calibri" panose="020F0502020204030204" pitchFamily="34" charset="0"/>
              </a:rPr>
              <a:t>Priority #3: Enhance AADD membership preparedness for future system change.  </a:t>
            </a:r>
          </a:p>
          <a:p>
            <a:pPr marL="0" marR="0">
              <a:lnSpc>
                <a:spcPct val="107000"/>
              </a:lnSpc>
              <a:spcBef>
                <a:spcPts val="0"/>
              </a:spcBef>
              <a:spcAft>
                <a:spcPts val="800"/>
              </a:spcAft>
            </a:pPr>
            <a:endParaRPr lang="en-US" sz="2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lang="en-US" sz="2400" b="1" kern="1200" dirty="0">
                <a:solidFill>
                  <a:prstClr val="white"/>
                </a:solidFill>
                <a:latin typeface="Calibri" panose="020F0502020204030204" pitchFamily="34" charset="0"/>
                <a:ea typeface="Calibri" panose="020F0502020204030204" pitchFamily="34" charset="0"/>
                <a:cs typeface="Calibri" panose="020F0502020204030204" pitchFamily="34" charset="0"/>
              </a:rPr>
              <a:t>ty #1: Implementation Strategies for Shared Vision.</a:t>
            </a:r>
          </a:p>
          <a:p>
            <a:pPr marL="0" marR="0" lvl="0" indent="0" algn="l" defTabSz="457200" rtl="0" eaLnBrk="1" fontAlgn="auto" latinLnBrk="0" hangingPunct="1">
              <a:lnSpc>
                <a:spcPct val="107000"/>
              </a:lnSpc>
              <a:spcBef>
                <a:spcPts val="0"/>
              </a:spcBef>
              <a:spcAft>
                <a:spcPts val="800"/>
              </a:spcAft>
              <a:buClrTx/>
              <a:buSzTx/>
              <a:buFontTx/>
              <a:buNone/>
              <a:tabLst/>
              <a:defRPr/>
            </a:pPr>
            <a:r>
              <a:rPr lang="en-US" sz="2400" b="1" kern="1200" dirty="0">
                <a:solidFill>
                  <a:prstClr val="white"/>
                </a:solidFill>
                <a:latin typeface="Calibri" panose="020F0502020204030204" pitchFamily="34" charset="0"/>
                <a:ea typeface="Calibri" panose="020F0502020204030204" pitchFamily="34" charset="0"/>
                <a:cs typeface="Calibri" panose="020F0502020204030204" pitchFamily="34" charset="0"/>
              </a:rPr>
              <a:t> </a:t>
            </a:r>
            <a:endParaRPr lang="en-US" sz="2400" kern="12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lang="en-US" sz="2400" b="1" kern="1200" dirty="0">
                <a:solidFill>
                  <a:prstClr val="white"/>
                </a:solidFill>
                <a:latin typeface="Calibri" panose="020F0502020204030204" pitchFamily="34" charset="0"/>
                <a:ea typeface="Calibri" panose="020F0502020204030204" pitchFamily="34" charset="0"/>
                <a:cs typeface="Calibri" panose="020F0502020204030204" pitchFamily="34" charset="0"/>
              </a:rPr>
              <a:t>Priority #2:  Develop and Retain a Professional Workforce.  </a:t>
            </a:r>
          </a:p>
          <a:p>
            <a:pPr marL="0" marR="0" lvl="0" indent="0" algn="l" defTabSz="457200" rtl="0" eaLnBrk="1" fontAlgn="auto" latinLnBrk="0" hangingPunct="1">
              <a:lnSpc>
                <a:spcPct val="107000"/>
              </a:lnSpc>
              <a:spcBef>
                <a:spcPts val="0"/>
              </a:spcBef>
              <a:spcAft>
                <a:spcPts val="800"/>
              </a:spcAft>
              <a:buClrTx/>
              <a:buSzTx/>
              <a:buFontTx/>
              <a:buNone/>
              <a:tabLst/>
              <a:defRPr/>
            </a:pPr>
            <a:endParaRPr lang="en-US" sz="2400" kern="12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lang="en-US" sz="2400" b="1" kern="1200" dirty="0">
                <a:solidFill>
                  <a:prstClr val="white"/>
                </a:solidFill>
                <a:latin typeface="Calibri" panose="020F0502020204030204" pitchFamily="34" charset="0"/>
                <a:ea typeface="Calibri" panose="020F0502020204030204" pitchFamily="34" charset="0"/>
                <a:cs typeface="Calibri" panose="020F0502020204030204" pitchFamily="34" charset="0"/>
              </a:rPr>
              <a:t>Priority #3: Enhance AADD membership preparedness for future system change  </a:t>
            </a:r>
          </a:p>
          <a:p>
            <a:pPr marL="0" marR="0" lvl="0" indent="0" algn="l" defTabSz="457200" rtl="0" eaLnBrk="1" fontAlgn="auto" latinLnBrk="0" hangingPunct="1">
              <a:lnSpc>
                <a:spcPct val="107000"/>
              </a:lnSpc>
              <a:spcBef>
                <a:spcPts val="0"/>
              </a:spcBef>
              <a:spcAft>
                <a:spcPts val="800"/>
              </a:spcAft>
              <a:buClrTx/>
              <a:buSzTx/>
              <a:buFontTx/>
              <a:buNone/>
              <a:tabLst/>
              <a:defRPr/>
            </a:pPr>
            <a:endParaRPr lang="en-US" sz="2400" b="1" kern="1200" dirty="0">
              <a:solidFill>
                <a:prstClr val="white"/>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457200" rtl="0" eaLnBrk="1" fontAlgn="auto" latinLnBrk="0" hangingPunct="1">
              <a:lnSpc>
                <a:spcPct val="107000"/>
              </a:lnSpc>
              <a:spcBef>
                <a:spcPts val="0"/>
              </a:spcBef>
              <a:spcAft>
                <a:spcPts val="800"/>
              </a:spcAft>
              <a:buClrTx/>
              <a:buSzTx/>
              <a:buFontTx/>
              <a:buNone/>
              <a:tabLst/>
              <a:defRPr/>
            </a:pPr>
            <a:r>
              <a:rPr lang="en-US" sz="5400" b="1" kern="1200" dirty="0">
                <a:solidFill>
                  <a:prstClr val="white"/>
                </a:solidFill>
                <a:latin typeface="Calibri" panose="020F0502020204030204" pitchFamily="34" charset="0"/>
                <a:ea typeface="Calibri" panose="020F0502020204030204" pitchFamily="34" charset="0"/>
                <a:cs typeface="Calibri" panose="020F0502020204030204" pitchFamily="34" charset="0"/>
              </a:rPr>
              <a:t>GLOBAL EFFORT </a:t>
            </a:r>
            <a:endParaRPr lang="en-US" sz="5400" kern="1200"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a:p>
            <a:pPr marL="0" lvl="0" indent="0">
              <a:buClrTx/>
              <a:buNone/>
              <a:defRPr sz="1800"/>
            </a:pPr>
            <a:endParaRPr sz="2400" dirty="0"/>
          </a:p>
        </p:txBody>
      </p:sp>
      <p:sp>
        <p:nvSpPr>
          <p:cNvPr id="91" name="Shape 9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pPr lvl="0">
              <a:defRPr>
                <a:solidFill>
                  <a:srgbClr val="000000"/>
                </a:solidFill>
              </a:defRPr>
            </a:pPr>
            <a:fld id="{86CB4B4D-7CA3-9044-876B-883B54F8677D}" type="slidenum">
              <a:rPr>
                <a:solidFill>
                  <a:srgbClr val="FFFFFF"/>
                </a:solidFill>
              </a:rPr>
              <a:pPr lvl="0">
                <a:defRPr>
                  <a:solidFill>
                    <a:srgbClr val="000000"/>
                  </a:solidFill>
                </a:defRPr>
              </a:pPr>
              <a:t>6</a:t>
            </a:fld>
            <a:endParaRPr>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 calcmode="lin" valueType="num">
                                      <p:cBhvr additive="base">
                                        <p:cTn id="7" dur="500" fill="hold"/>
                                        <p:tgtEl>
                                          <p:spTgt spid="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0">
                                            <p:txEl>
                                              <p:pRg st="2" end="2"/>
                                            </p:txEl>
                                          </p:spTgt>
                                        </p:tgtEl>
                                        <p:attrNameLst>
                                          <p:attrName>style.visibility</p:attrName>
                                        </p:attrNameLst>
                                      </p:cBhvr>
                                      <p:to>
                                        <p:strVal val="visible"/>
                                      </p:to>
                                    </p:set>
                                    <p:anim calcmode="lin" valueType="num">
                                      <p:cBhvr additive="base">
                                        <p:cTn id="13"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0">
                                            <p:txEl>
                                              <p:pRg st="4" end="4"/>
                                            </p:txEl>
                                          </p:spTgt>
                                        </p:tgtEl>
                                        <p:attrNameLst>
                                          <p:attrName>style.visibility</p:attrName>
                                        </p:attrNameLst>
                                      </p:cBhvr>
                                      <p:to>
                                        <p:strVal val="visible"/>
                                      </p:to>
                                    </p:set>
                                    <p:anim calcmode="lin" valueType="num">
                                      <p:cBhvr additive="base">
                                        <p:cTn id="19" dur="500" fill="hold"/>
                                        <p:tgtEl>
                                          <p:spTgt spid="9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8884A-40ED-41C5-A742-54EC2244556B}"/>
              </a:ext>
            </a:extLst>
          </p:cNvPr>
          <p:cNvSpPr>
            <a:spLocks noGrp="1"/>
          </p:cNvSpPr>
          <p:nvPr>
            <p:ph type="title"/>
          </p:nvPr>
        </p:nvSpPr>
        <p:spPr/>
        <p:txBody>
          <a:bodyPr>
            <a:normAutofit fontScale="90000"/>
          </a:bodyPr>
          <a:lstStyle/>
          <a:p>
            <a:pPr algn="ctr"/>
            <a:r>
              <a:rPr lang="en-US" sz="4400" b="1" dirty="0">
                <a:effectLst/>
                <a:latin typeface="Calibri" panose="020F0502020204030204" pitchFamily="34" charset="0"/>
                <a:ea typeface="Calibri" panose="020F0502020204030204" pitchFamily="34" charset="0"/>
                <a:cs typeface="Calibri" panose="020F0502020204030204" pitchFamily="34" charset="0"/>
              </a:rPr>
              <a:t>Implementation Strategies for the </a:t>
            </a:r>
            <a:br>
              <a:rPr lang="en-US" sz="4400" b="1" dirty="0">
                <a:effectLst/>
                <a:latin typeface="Calibri" panose="020F0502020204030204" pitchFamily="34" charset="0"/>
                <a:ea typeface="Calibri" panose="020F0502020204030204" pitchFamily="34" charset="0"/>
                <a:cs typeface="Calibri" panose="020F0502020204030204" pitchFamily="34" charset="0"/>
              </a:rPr>
            </a:br>
            <a:r>
              <a:rPr lang="en-US" sz="4400" b="1" dirty="0">
                <a:effectLst/>
                <a:latin typeface="Calibri" panose="020F0502020204030204" pitchFamily="34" charset="0"/>
                <a:ea typeface="Calibri" panose="020F0502020204030204" pitchFamily="34" charset="0"/>
                <a:cs typeface="Calibri" panose="020F0502020204030204" pitchFamily="34" charset="0"/>
              </a:rPr>
              <a:t>                    Shared Vision     </a:t>
            </a: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for Shared Vision</a:t>
            </a:r>
            <a:endParaRPr lang="en-US" dirty="0"/>
          </a:p>
        </p:txBody>
      </p:sp>
      <p:sp>
        <p:nvSpPr>
          <p:cNvPr id="3" name="Text Placeholder 2">
            <a:extLst>
              <a:ext uri="{FF2B5EF4-FFF2-40B4-BE49-F238E27FC236}">
                <a16:creationId xmlns:a16="http://schemas.microsoft.com/office/drawing/2014/main" xmlns="" id="{DD501618-BC0C-4F2C-B983-48D2A69A5BCA}"/>
              </a:ext>
            </a:extLst>
          </p:cNvPr>
          <p:cNvSpPr>
            <a:spLocks noGrp="1"/>
          </p:cNvSpPr>
          <p:nvPr>
            <p:ph type="body" idx="1"/>
          </p:nvPr>
        </p:nvSpPr>
        <p:spPr>
          <a:xfrm>
            <a:off x="457200" y="2249424"/>
            <a:ext cx="8229600" cy="4303776"/>
          </a:xfrm>
        </p:spPr>
        <p: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Public Comment on SDS Waiver Renewal to CMS- embedding the Shared Vision.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Shared Vision Advocacy Coalition through Key to enhance lobbying efforts.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Written and verbal comments on Proposed Residential Habilitation regulation changes (April and October).</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Resource for Appendix K clarification/COVID Updates.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Partnership with Peer Power/Key/AADSP/MH Trust/Governor's</a:t>
            </a:r>
            <a:r>
              <a:rPr kumimoji="0" lang="en-US" sz="2000" b="0" i="0" u="none" strike="noStrike" kern="1200" cap="none" spc="0" normalizeH="0" noProof="0" dirty="0">
                <a:ln>
                  <a:noFill/>
                </a:ln>
                <a:solidFill>
                  <a:prstClr val="black"/>
                </a:solidFill>
                <a:effectLst/>
                <a:uLnTx/>
                <a:uFillTx/>
                <a:latin typeface="Georgia"/>
                <a:ea typeface="+mn-ea"/>
                <a:cs typeface="+mn-cs"/>
              </a:rPr>
              <a:t> Council</a:t>
            </a:r>
            <a:r>
              <a:rPr kumimoji="0" lang="en-US" sz="2000" b="0" i="0" u="none" strike="noStrike" kern="1200" cap="none" spc="0" normalizeH="0" baseline="0" noProof="0" dirty="0">
                <a:ln>
                  <a:noFill/>
                </a:ln>
                <a:solidFill>
                  <a:prstClr val="black"/>
                </a:solidFill>
                <a:effectLst/>
                <a:uLnTx/>
                <a:uFillTx/>
                <a:latin typeface="Georgia"/>
                <a:ea typeface="+mn-ea"/>
                <a:cs typeface="+mn-cs"/>
              </a:rPr>
              <a:t>.</a:t>
            </a:r>
          </a:p>
          <a:p>
            <a:pPr marL="109728" indent="0">
              <a:buNone/>
            </a:pPr>
            <a:endParaRPr lang="en-US" dirty="0"/>
          </a:p>
        </p:txBody>
      </p:sp>
    </p:spTree>
    <p:extLst>
      <p:ext uri="{BB962C8B-B14F-4D97-AF65-F5344CB8AC3E}">
        <p14:creationId xmlns:p14="http://schemas.microsoft.com/office/powerpoint/2010/main" val="28782319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8884A-40ED-41C5-A742-54EC2244556B}"/>
              </a:ext>
            </a:extLst>
          </p:cNvPr>
          <p:cNvSpPr>
            <a:spLocks noGrp="1"/>
          </p:cNvSpPr>
          <p:nvPr>
            <p:ph type="title"/>
          </p:nvPr>
        </p:nvSpPr>
        <p:spPr/>
        <p:txBody>
          <a:bodyPr>
            <a:normAutofit/>
          </a:bodyPr>
          <a:lstStyle/>
          <a:p>
            <a:pPr algn="ct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for Shared Vision</a:t>
            </a:r>
            <a:endParaRPr lang="en-US" dirty="0"/>
          </a:p>
        </p:txBody>
      </p:sp>
      <p:sp>
        <p:nvSpPr>
          <p:cNvPr id="3" name="Text Placeholder 2">
            <a:extLst>
              <a:ext uri="{FF2B5EF4-FFF2-40B4-BE49-F238E27FC236}">
                <a16:creationId xmlns:a16="http://schemas.microsoft.com/office/drawing/2014/main" xmlns="" id="{DD501618-BC0C-4F2C-B983-48D2A69A5BCA}"/>
              </a:ext>
            </a:extLst>
          </p:cNvPr>
          <p:cNvSpPr>
            <a:spLocks noGrp="1"/>
          </p:cNvSpPr>
          <p:nvPr>
            <p:ph type="body" idx="1"/>
          </p:nvPr>
        </p:nvSpPr>
        <p:spPr>
          <a:xfrm>
            <a:off x="457200" y="2249424"/>
            <a:ext cx="8229600" cy="3922776"/>
          </a:xfrm>
        </p:spPr>
        <p: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chemeClr val="tx1"/>
                </a:solidFill>
                <a:effectLst/>
                <a:uLnTx/>
                <a:uFillTx/>
                <a:latin typeface="Georgia"/>
                <a:ea typeface="+mn-ea"/>
                <a:cs typeface="+mn-cs"/>
              </a:rPr>
              <a:t>With support from the Mental Health Trust hosted training for leaders in the field through the Leadership Consortium (32 participants).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dirty="0">
              <a:ln>
                <a:noFill/>
              </a:ln>
              <a:solidFill>
                <a:schemeClr val="tx1"/>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chemeClr val="tx1"/>
                </a:solidFill>
                <a:effectLst/>
                <a:uLnTx/>
                <a:uFillTx/>
                <a:latin typeface="Georgia"/>
                <a:ea typeface="+mn-ea"/>
                <a:cs typeface="+mn-cs"/>
              </a:rPr>
              <a:t>Collaborated with SDS/ORR and the Mental Health Trust to establish justification for a Care Coordination study to stabilize this waiver service.</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dirty="0">
              <a:ln>
                <a:noFill/>
              </a:ln>
              <a:solidFill>
                <a:schemeClr val="tx1"/>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chemeClr val="tx1"/>
                </a:solidFill>
                <a:effectLst/>
                <a:uLnTx/>
                <a:uFillTx/>
                <a:latin typeface="Georgia"/>
                <a:ea typeface="+mn-ea"/>
                <a:cs typeface="+mn-cs"/>
              </a:rPr>
              <a:t>Provided Written Comments regarding the Background Check Unit (BCU) with membership participation in a special legislative session to provide comments related to the BCU.</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dirty="0">
              <a:ln>
                <a:noFill/>
              </a:ln>
              <a:solidFill>
                <a:schemeClr val="tx1"/>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schemeClr val="tx1"/>
                </a:solidFill>
                <a:effectLst/>
                <a:uLnTx/>
                <a:uFillTx/>
                <a:latin typeface="Georgia"/>
                <a:ea typeface="+mn-ea"/>
                <a:cs typeface="+mn-cs"/>
              </a:rPr>
              <a:t>Comments (Verbal, written) to SDS regarding how additional FMAP funds could assist HCBS providers struggling with the impact of COVID in May and partnered with Key to provide follow up comments in September.</a:t>
            </a:r>
          </a:p>
          <a:p>
            <a:pPr marL="109728" indent="0">
              <a:buNone/>
            </a:pPr>
            <a:endParaRPr lang="en-US" dirty="0"/>
          </a:p>
        </p:txBody>
      </p:sp>
      <p:pic>
        <p:nvPicPr>
          <p:cNvPr id="5" name="Picture 4">
            <a:extLst>
              <a:ext uri="{FF2B5EF4-FFF2-40B4-BE49-F238E27FC236}">
                <a16:creationId xmlns:a16="http://schemas.microsoft.com/office/drawing/2014/main" xmlns="" id="{294A3711-2CB0-4130-B323-1CBF02C46AC1}"/>
              </a:ext>
            </a:extLst>
          </p:cNvPr>
          <p:cNvPicPr>
            <a:picLocks noChangeAspect="1"/>
          </p:cNvPicPr>
          <p:nvPr/>
        </p:nvPicPr>
        <p:blipFill>
          <a:blip r:embed="rId2"/>
          <a:stretch>
            <a:fillRect/>
          </a:stretch>
        </p:blipFill>
        <p:spPr>
          <a:xfrm>
            <a:off x="1219200" y="609600"/>
            <a:ext cx="6705600" cy="1828800"/>
          </a:xfrm>
          <a:prstGeom prst="rect">
            <a:avLst/>
          </a:prstGeom>
        </p:spPr>
      </p:pic>
    </p:spTree>
    <p:extLst>
      <p:ext uri="{BB962C8B-B14F-4D97-AF65-F5344CB8AC3E}">
        <p14:creationId xmlns:p14="http://schemas.microsoft.com/office/powerpoint/2010/main" val="131410341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48884A-40ED-41C5-A742-54EC2244556B}"/>
              </a:ext>
            </a:extLst>
          </p:cNvPr>
          <p:cNvSpPr>
            <a:spLocks noGrp="1"/>
          </p:cNvSpPr>
          <p:nvPr>
            <p:ph type="title"/>
          </p:nvPr>
        </p:nvSpPr>
        <p:spPr>
          <a:xfrm>
            <a:off x="457200" y="1143000"/>
            <a:ext cx="8229600" cy="914400"/>
          </a:xfrm>
        </p:spPr>
        <p:txBody>
          <a:bodyPr>
            <a:normAutofit fontScale="90000"/>
          </a:bodyPr>
          <a:lstStyle/>
          <a:p>
            <a:pPr algn="ctr"/>
            <a:r>
              <a:rPr lang="en-US" sz="3600" b="1" dirty="0">
                <a:effectLst/>
                <a:latin typeface="Calibri" panose="020F0502020204030204" pitchFamily="34" charset="0"/>
                <a:ea typeface="Calibri" panose="020F0502020204030204" pitchFamily="34" charset="0"/>
                <a:cs typeface="Calibri" panose="020F0502020204030204" pitchFamily="34" charset="0"/>
              </a:rPr>
              <a:t>Enhance AADD membership preparedness for future system change</a:t>
            </a:r>
            <a:r>
              <a:rPr kumimoji="0" lang="en-US" sz="4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Vision</a:t>
            </a:r>
            <a:endParaRPr lang="en-US" dirty="0"/>
          </a:p>
        </p:txBody>
      </p:sp>
      <p:sp>
        <p:nvSpPr>
          <p:cNvPr id="3" name="Text Placeholder 2">
            <a:extLst>
              <a:ext uri="{FF2B5EF4-FFF2-40B4-BE49-F238E27FC236}">
                <a16:creationId xmlns:a16="http://schemas.microsoft.com/office/drawing/2014/main" xmlns="" id="{DD501618-BC0C-4F2C-B983-48D2A69A5BCA}"/>
              </a:ext>
            </a:extLst>
          </p:cNvPr>
          <p:cNvSpPr>
            <a:spLocks noGrp="1"/>
          </p:cNvSpPr>
          <p:nvPr>
            <p:ph type="body" idx="1"/>
          </p:nvPr>
        </p:nvSpPr>
        <p:spPr>
          <a:xfrm>
            <a:off x="457200" y="2249424"/>
            <a:ext cx="8229600" cy="3617976"/>
          </a:xfrm>
        </p:spPr>
        <p:txBody>
          <a:bodyPr>
            <a:norm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Letter to ORR requesting a reduction to the FY20 Annual Cost Survey.</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Hosted (2) Virtual Membership Meetings—With National Presenters (Ben Drew, Alvin Law and Joe </a:t>
            </a:r>
            <a:r>
              <a:rPr kumimoji="0" lang="en-US" sz="2000" b="0" i="0" u="none" strike="noStrike" kern="1200" cap="none" spc="0" normalizeH="0" baseline="0" noProof="0" dirty="0" err="1">
                <a:ln>
                  <a:noFill/>
                </a:ln>
                <a:solidFill>
                  <a:prstClr val="black"/>
                </a:solidFill>
                <a:effectLst/>
                <a:uLnTx/>
                <a:uFillTx/>
                <a:latin typeface="Georgia"/>
                <a:ea typeface="+mn-ea"/>
                <a:cs typeface="+mn-cs"/>
              </a:rPr>
              <a:t>MacBeth</a:t>
            </a:r>
            <a:r>
              <a:rPr kumimoji="0" lang="en-US" sz="2000" b="0" i="0" u="none" strike="noStrike" kern="1200" cap="none" spc="0" normalizeH="0" baseline="0" noProof="0" dirty="0">
                <a:ln>
                  <a:noFill/>
                </a:ln>
                <a:solidFill>
                  <a:prstClr val="black"/>
                </a:solidFill>
                <a:effectLst/>
                <a:uLnTx/>
                <a:uFillTx/>
                <a:latin typeface="Georgia"/>
                <a:ea typeface="+mn-ea"/>
                <a:cs typeface="+mn-cs"/>
              </a:rPr>
              <a:t>).</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Monthly membership workgroups (Care Coordination, Compliance, CFO, Hot Topics.</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2000" b="0" i="0" u="none" strike="noStrike" kern="1200" cap="none" spc="0" normalizeH="0" baseline="0" noProof="0" dirty="0">
              <a:ln>
                <a:noFill/>
              </a:ln>
              <a:solidFill>
                <a:prstClr val="black"/>
              </a:solidFill>
              <a:effectLst/>
              <a:uLnTx/>
              <a:uFillTx/>
              <a:latin typeface="Georgia"/>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eorgia"/>
                <a:ea typeface="+mn-ea"/>
                <a:cs typeface="+mn-cs"/>
              </a:rPr>
              <a:t>Active </a:t>
            </a:r>
            <a:r>
              <a:rPr lang="en-US" sz="2000" kern="1200" dirty="0">
                <a:solidFill>
                  <a:prstClr val="black"/>
                </a:solidFill>
              </a:rPr>
              <a:t>AADD representation </a:t>
            </a:r>
            <a:r>
              <a:rPr kumimoji="0" lang="en-US" sz="2000" b="0" i="0" u="none" strike="noStrike" kern="1200" cap="none" spc="0" normalizeH="0" noProof="0" dirty="0">
                <a:ln>
                  <a:noFill/>
                </a:ln>
                <a:solidFill>
                  <a:prstClr val="black"/>
                </a:solidFill>
                <a:effectLst/>
                <a:uLnTx/>
                <a:uFillTx/>
                <a:latin typeface="Georgia"/>
                <a:ea typeface="+mn-ea"/>
                <a:cs typeface="+mn-cs"/>
              </a:rPr>
              <a:t>on </a:t>
            </a:r>
            <a:r>
              <a:rPr kumimoji="0" lang="en-US" sz="2000" b="0" i="0" u="none" strike="noStrike" kern="1200" cap="none" spc="0" normalizeH="0" baseline="0" noProof="0" dirty="0">
                <a:ln>
                  <a:noFill/>
                </a:ln>
                <a:solidFill>
                  <a:prstClr val="black"/>
                </a:solidFill>
                <a:effectLst/>
                <a:uLnTx/>
                <a:uFillTx/>
                <a:latin typeface="Georgia"/>
                <a:ea typeface="+mn-ea"/>
                <a:cs typeface="+mn-cs"/>
              </a:rPr>
              <a:t>ECHO, ANCOR, Alaskans Standing for Medicaid and Key.</a:t>
            </a:r>
          </a:p>
          <a:p>
            <a:pPr marL="109728" indent="0">
              <a:buNone/>
            </a:pPr>
            <a:endParaRPr lang="en-US" dirty="0"/>
          </a:p>
        </p:txBody>
      </p:sp>
    </p:spTree>
    <p:extLst>
      <p:ext uri="{BB962C8B-B14F-4D97-AF65-F5344CB8AC3E}">
        <p14:creationId xmlns:p14="http://schemas.microsoft.com/office/powerpoint/2010/main" val="34019679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3548A"/>
      </a:accent1>
      <a:accent2>
        <a:srgbClr val="438086"/>
      </a:accent2>
      <a:accent3>
        <a:srgbClr val="A04DA3"/>
      </a:accent3>
      <a:accent4>
        <a:srgbClr val="C4652D"/>
      </a:accent4>
      <a:accent5>
        <a:srgbClr val="8B5D3D"/>
      </a:accent5>
      <a:accent6>
        <a:srgbClr val="5C92B5"/>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53548A"/>
          </a:solidFill>
          <a:prstDash val="solid"/>
          <a:bevel/>
        </a:ln>
        <a:effectLst>
          <a:outerShdw blurRad="50800" dist="25400" dir="5400000" rotWithShape="0">
            <a:srgbClr val="000000">
              <a:alpha val="4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rgbClr val="53548A"/>
          </a:solidFill>
          <a:prstDash val="solid"/>
          <a:bevel/>
        </a:ln>
        <a:effectLst>
          <a:outerShdw blurRad="50800" dist="25400" dir="5400000" rotWithShape="0">
            <a:srgbClr val="000000">
              <a:alpha val="4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3548A"/>
      </a:accent1>
      <a:accent2>
        <a:srgbClr val="438086"/>
      </a:accent2>
      <a:accent3>
        <a:srgbClr val="A04DA3"/>
      </a:accent3>
      <a:accent4>
        <a:srgbClr val="C4652D"/>
      </a:accent4>
      <a:accent5>
        <a:srgbClr val="8B5D3D"/>
      </a:accent5>
      <a:accent6>
        <a:srgbClr val="5C92B5"/>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rgbClr val="53548A"/>
          </a:solidFill>
          <a:prstDash val="solid"/>
          <a:bevel/>
        </a:ln>
        <a:effectLst>
          <a:outerShdw blurRad="50800" dist="25400" dir="5400000" rotWithShape="0">
            <a:srgbClr val="000000">
              <a:alpha val="4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rgbClr val="53548A"/>
          </a:solidFill>
          <a:prstDash val="solid"/>
          <a:bevel/>
        </a:ln>
        <a:effectLst>
          <a:outerShdw blurRad="50800" dist="25400" dir="5400000" rotWithShape="0">
            <a:srgbClr val="000000">
              <a:alpha val="4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eorgia"/>
            <a:ea typeface="Georgia"/>
            <a:cs typeface="Georgia"/>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571</Words>
  <Application>Microsoft Office PowerPoint</Application>
  <PresentationFormat>On-screen Show (4:3)</PresentationFormat>
  <Paragraphs>109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Avenir Roman</vt:lpstr>
      <vt:lpstr>Calibri</vt:lpstr>
      <vt:lpstr>Georgia</vt:lpstr>
      <vt:lpstr>Georgia Bold</vt:lpstr>
      <vt:lpstr>Times New Roman</vt:lpstr>
      <vt:lpstr>Trebuchet MS</vt:lpstr>
      <vt:lpstr>Trebuchet MS Bold</vt:lpstr>
      <vt:lpstr>Wingdings</vt:lpstr>
      <vt:lpstr>Default</vt:lpstr>
      <vt:lpstr>WE CAN CHANGE  THE TRUTH! </vt:lpstr>
      <vt:lpstr>WE CAN’T CHANGE THE ENTIRE DISABILTY SYSTEM IN OUR LIFETIME </vt:lpstr>
      <vt:lpstr>Envisioned Future </vt:lpstr>
      <vt:lpstr>PowerPoint Presentation</vt:lpstr>
      <vt:lpstr>PowerPoint Presentation</vt:lpstr>
      <vt:lpstr>2021 Priorities </vt:lpstr>
      <vt:lpstr>Implementation Strategies for the                      Shared Vision     for Shared Vision</vt:lpstr>
      <vt:lpstr>for Shared Vision</vt:lpstr>
      <vt:lpstr>Enhance AADD membership preparedness for future system changeVision</vt:lpstr>
      <vt:lpstr>PowerPoint Presentation</vt:lpstr>
      <vt:lpstr>AADD Proposed Bylaws Amendments</vt:lpstr>
      <vt:lpstr>PowerPoint Presentation</vt:lpstr>
      <vt:lpstr>PowerPoint Presentation</vt:lpstr>
      <vt:lpstr>Please Vote on the Proposed Amendments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Alaska Association on Developmental Disabilities</dc:title>
  <dc:creator>minchamp</dc:creator>
  <cp:lastModifiedBy>Lizette Stiehr</cp:lastModifiedBy>
  <cp:revision>32</cp:revision>
  <cp:lastPrinted>2021-01-06T23:22:57Z</cp:lastPrinted>
  <dcterms:modified xsi:type="dcterms:W3CDTF">2021-10-21T18:31:01Z</dcterms:modified>
</cp:coreProperties>
</file>